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eg" ContentType="image/jpeg"/>
  <Override PartName="/ppt/notesSlides/notesSlide4.xml" ContentType="application/vnd.openxmlformats-officedocument.presentationml.notesSlide+xml"/>
  <Override PartName="/ppt/media/image10.jpeg" ContentType="image/jpeg"/>
  <Override PartName="/ppt/notesSlides/notesSlide5.xml" ContentType="application/vnd.openxmlformats-officedocument.presentationml.notesSlide+xml"/>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1pPr>
    <a:lvl2pPr marL="0" marR="0" indent="3429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2pPr>
    <a:lvl3pPr marL="0" marR="0" indent="6858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3pPr>
    <a:lvl4pPr marL="0" marR="0" indent="10287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4pPr>
    <a:lvl5pPr marL="0" marR="0" indent="13716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5pPr>
    <a:lvl6pPr marL="0" marR="0" indent="17145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6pPr>
    <a:lvl7pPr marL="0" marR="0" indent="20574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7pPr>
    <a:lvl8pPr marL="0" marR="0" indent="24003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8pPr>
    <a:lvl9pPr marL="0" marR="0" indent="274320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9FD8"/>
        </a:fontRef>
        <a:srgbClr val="009FD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3EE"/>
          </a:solidFill>
        </a:fill>
      </a:tcStyle>
    </a:wholeTbl>
    <a:band2H>
      <a:tcTxStyle b="def" i="def"/>
      <a:tcStyle>
        <a:tcBdr/>
        <a:fill>
          <a:solidFill>
            <a:srgbClr val="EBF2F7"/>
          </a:solidFill>
        </a:fill>
      </a:tcStyle>
    </a:band2H>
    <a:firstCol>
      <a:tcTxStyle b="on" i="off">
        <a:font>
          <a:latin typeface="Cantarell Bold"/>
          <a:ea typeface="Cantarell Bold"/>
          <a:cs typeface="Cantarell Bol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EA9"/>
          </a:solidFill>
        </a:fill>
      </a:tcStyle>
    </a:firstCol>
    <a:lastRow>
      <a:tcTxStyle b="on" i="off">
        <a:font>
          <a:latin typeface="Cantarell Bold"/>
          <a:ea typeface="Cantarell Bold"/>
          <a:cs typeface="Cantar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EA9"/>
          </a:solidFill>
        </a:fill>
      </a:tcStyle>
    </a:lastRow>
    <a:firstRow>
      <a:tcTxStyle b="on" i="off">
        <a:font>
          <a:latin typeface="Cantarell Bold"/>
          <a:ea typeface="Cantarell Bold"/>
          <a:cs typeface="Cantar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EA9"/>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3" name="Shape 193"/>
          <p:cNvSpPr/>
          <p:nvPr>
            <p:ph type="sldImg"/>
          </p:nvPr>
        </p:nvSpPr>
        <p:spPr>
          <a:xfrm>
            <a:off x="1143000" y="685800"/>
            <a:ext cx="4572000" cy="3429000"/>
          </a:xfrm>
          <a:prstGeom prst="rect">
            <a:avLst/>
          </a:prstGeom>
        </p:spPr>
        <p:txBody>
          <a:bodyPr/>
          <a:lstStyle/>
          <a:p>
            <a:pPr/>
          </a:p>
        </p:txBody>
      </p:sp>
      <p:sp>
        <p:nvSpPr>
          <p:cNvPr id="194" name="Shape 194"/>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latinLnBrk="0">
      <a:defRPr sz="1200">
        <a:solidFill>
          <a:srgbClr val="009FD8"/>
        </a:solidFill>
        <a:uFill>
          <a:solidFill>
            <a:srgbClr val="009FD8"/>
          </a:solidFill>
        </a:uFill>
        <a:latin typeface="+mn-lt"/>
        <a:ea typeface="+mn-ea"/>
        <a:cs typeface="+mn-cs"/>
        <a:sym typeface="Cantarell Regular"/>
      </a:defRPr>
    </a:lvl1pPr>
    <a:lvl2pPr indent="228600" latinLnBrk="0">
      <a:defRPr sz="1200">
        <a:solidFill>
          <a:srgbClr val="009FD8"/>
        </a:solidFill>
        <a:uFill>
          <a:solidFill>
            <a:srgbClr val="009FD8"/>
          </a:solidFill>
        </a:uFill>
        <a:latin typeface="+mn-lt"/>
        <a:ea typeface="+mn-ea"/>
        <a:cs typeface="+mn-cs"/>
        <a:sym typeface="Cantarell Regular"/>
      </a:defRPr>
    </a:lvl2pPr>
    <a:lvl3pPr indent="457200" latinLnBrk="0">
      <a:defRPr sz="1200">
        <a:solidFill>
          <a:srgbClr val="009FD8"/>
        </a:solidFill>
        <a:uFill>
          <a:solidFill>
            <a:srgbClr val="009FD8"/>
          </a:solidFill>
        </a:uFill>
        <a:latin typeface="+mn-lt"/>
        <a:ea typeface="+mn-ea"/>
        <a:cs typeface="+mn-cs"/>
        <a:sym typeface="Cantarell Regular"/>
      </a:defRPr>
    </a:lvl3pPr>
    <a:lvl4pPr indent="685800" latinLnBrk="0">
      <a:defRPr sz="1200">
        <a:solidFill>
          <a:srgbClr val="009FD8"/>
        </a:solidFill>
        <a:uFill>
          <a:solidFill>
            <a:srgbClr val="009FD8"/>
          </a:solidFill>
        </a:uFill>
        <a:latin typeface="+mn-lt"/>
        <a:ea typeface="+mn-ea"/>
        <a:cs typeface="+mn-cs"/>
        <a:sym typeface="Cantarell Regular"/>
      </a:defRPr>
    </a:lvl4pPr>
    <a:lvl5pPr indent="914400" latinLnBrk="0">
      <a:defRPr sz="1200">
        <a:solidFill>
          <a:srgbClr val="009FD8"/>
        </a:solidFill>
        <a:uFill>
          <a:solidFill>
            <a:srgbClr val="009FD8"/>
          </a:solidFill>
        </a:uFill>
        <a:latin typeface="+mn-lt"/>
        <a:ea typeface="+mn-ea"/>
        <a:cs typeface="+mn-cs"/>
        <a:sym typeface="Cantarell Regular"/>
      </a:defRPr>
    </a:lvl5pPr>
    <a:lvl6pPr indent="1143000" latinLnBrk="0">
      <a:defRPr sz="1200">
        <a:solidFill>
          <a:srgbClr val="009FD8"/>
        </a:solidFill>
        <a:uFill>
          <a:solidFill>
            <a:srgbClr val="009FD8"/>
          </a:solidFill>
        </a:uFill>
        <a:latin typeface="+mn-lt"/>
        <a:ea typeface="+mn-ea"/>
        <a:cs typeface="+mn-cs"/>
        <a:sym typeface="Cantarell Regular"/>
      </a:defRPr>
    </a:lvl6pPr>
    <a:lvl7pPr indent="1371600" latinLnBrk="0">
      <a:defRPr sz="1200">
        <a:solidFill>
          <a:srgbClr val="009FD8"/>
        </a:solidFill>
        <a:uFill>
          <a:solidFill>
            <a:srgbClr val="009FD8"/>
          </a:solidFill>
        </a:uFill>
        <a:latin typeface="+mn-lt"/>
        <a:ea typeface="+mn-ea"/>
        <a:cs typeface="+mn-cs"/>
        <a:sym typeface="Cantarell Regular"/>
      </a:defRPr>
    </a:lvl7pPr>
    <a:lvl8pPr indent="1600200" latinLnBrk="0">
      <a:defRPr sz="1200">
        <a:solidFill>
          <a:srgbClr val="009FD8"/>
        </a:solidFill>
        <a:uFill>
          <a:solidFill>
            <a:srgbClr val="009FD8"/>
          </a:solidFill>
        </a:uFill>
        <a:latin typeface="+mn-lt"/>
        <a:ea typeface="+mn-ea"/>
        <a:cs typeface="+mn-cs"/>
        <a:sym typeface="Cantarell Regular"/>
      </a:defRPr>
    </a:lvl8pPr>
    <a:lvl9pPr indent="1828800" latinLnBrk="0">
      <a:defRPr sz="1200">
        <a:solidFill>
          <a:srgbClr val="009FD8"/>
        </a:solidFill>
        <a:uFill>
          <a:solidFill>
            <a:srgbClr val="009FD8"/>
          </a:solidFill>
        </a:uFill>
        <a:latin typeface="+mn-lt"/>
        <a:ea typeface="+mn-ea"/>
        <a:cs typeface="+mn-cs"/>
        <a:sym typeface="Cantarell Regular"/>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The First Way enables fast left-to-right flow of work from Development to Operations to the customer. </a:t>
            </a:r>
          </a:p>
          <a:p>
            <a:pPr/>
            <a:r>
              <a:t>In order to maximize flow, you need to make work visible, reduce your batch sizes and intervals of work</a:t>
            </a:r>
          </a:p>
          <a:p>
            <a:pPr/>
            <a:r>
              <a:t>You have to build in quality by preventing defects from being passed to downstream work centers, and constantly optimize for the global goals. </a:t>
            </a:r>
          </a:p>
          <a:p>
            <a:pPr/>
          </a:p>
          <a:p>
            <a:pPr/>
            <a:r>
              <a:t>The Second Way enables the fast and constant flow of feedback from right to left at all stages of your value stream. </a:t>
            </a:r>
          </a:p>
          <a:p>
            <a:pPr/>
            <a:r>
              <a:t>It requires that you amplify feedback to prevent problems from happening again, or enable faster detection and recovery. </a:t>
            </a:r>
            <a:br/>
          </a:p>
          <a:p>
            <a:pPr/>
            <a:r>
              <a:t>By doing this, you create quality at the source and generate or embed knowledge where it is needed</a:t>
            </a:r>
          </a:p>
          <a:p>
            <a:pPr/>
            <a:r>
              <a:t>this allows us to create ever-safer systems of work where problems are found and fixed long before a catastrophic failure occurs. </a:t>
            </a:r>
          </a:p>
          <a:p>
            <a:pPr/>
          </a:p>
          <a:p>
            <a:pPr/>
          </a:p>
          <a:p>
            <a:pPr/>
            <a:r>
              <a:t>The Second Way enables the fast and constant flow of feedback from right to left at all stages of your value stream. </a:t>
            </a:r>
          </a:p>
          <a:p>
            <a:pPr/>
            <a:r>
              <a:t>It requires that you amplify feedback to prevent problems from happening again, or enable faster detection and recovery. </a:t>
            </a:r>
            <a:br/>
          </a:p>
          <a:p>
            <a:pPr/>
            <a:r>
              <a:t>By doing this, you create quality at the source and generate or embed knowledge where it is needed</a:t>
            </a:r>
          </a:p>
          <a:p>
            <a:pPr/>
            <a:r>
              <a:t>this allows us to create ever-safer systems of work where problems are found and fixed long before a catastrophic failure occurs. </a:t>
            </a:r>
          </a:p>
          <a:p>
            <a:pPr/>
          </a:p>
          <a:p>
            <a:pPr/>
            <a:r>
              <a:t>The Third Way enables the creation of a generative, high-trust culture that</a:t>
            </a:r>
          </a:p>
          <a:p>
            <a:pPr/>
            <a:r>
              <a:t>supports a dynamic, disciplined, and scientific approach to experimentation </a:t>
            </a:r>
          </a:p>
          <a:p>
            <a:pPr/>
            <a:r>
              <a:t>risk-taking, facilitating the creation of organizational learning</a:t>
            </a:r>
            <a:br/>
          </a:p>
          <a:p>
            <a:pPr/>
            <a:r>
              <a:t>By continually shortening and amplifying your feedback loops, you create </a:t>
            </a:r>
          </a:p>
          <a:p>
            <a:pPr/>
            <a:r>
              <a:t>ever-safer systems of work </a:t>
            </a:r>
          </a:p>
          <a:p>
            <a:pPr/>
            <a:r>
              <a:t>better ability to take risks and perform experiments that help us learn faster</a:t>
            </a:r>
          </a:p>
          <a:p>
            <a:pPr/>
          </a:p>
          <a:p>
            <a:pPr/>
            <a:r>
              <a:t>As part of the Third Way</a:t>
            </a:r>
          </a:p>
          <a:p>
            <a:pPr/>
            <a:r>
              <a:t>you also design your system of work so that you can multiply the effects of new knowledge</a:t>
            </a:r>
          </a:p>
          <a:p>
            <a:pPr/>
            <a:r>
              <a:t>transforme local discoveries into global improvements. </a:t>
            </a:r>
          </a:p>
          <a:p>
            <a:pPr/>
          </a:p>
          <a:p>
            <a:pPr/>
          </a:p>
          <a:p>
            <a:pPr/>
            <a:r>
              <a:t>A: Chapters 2, 3 and 4</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•The First Way enables fast left-to-right flow of work from Development to Operations to the customer</a:t>
            </a:r>
          </a:p>
          <a:p>
            <a:pPr/>
            <a:r>
              <a:t>第一步法实现开发到运维的工作快速地从左向右流动。</a:t>
            </a:r>
          </a:p>
          <a:p>
            <a:pPr/>
            <a:r>
              <a:t>•In order to maximize flow, you need to make work visible, reduce your batch sizes and intervals of work. </a:t>
            </a:r>
          </a:p>
          <a:p>
            <a:pPr/>
            <a:r>
              <a:t>为了最大程度的优化工作流需要将工作可视化，减小每批次大小和等待时间。</a:t>
            </a:r>
          </a:p>
          <a:p>
            <a:pPr/>
            <a:r>
              <a:t>•You have to build in quality by preventing defects from being passed to downstream work centers, and constantly optimize for the global goals. </a:t>
            </a:r>
          </a:p>
          <a:p>
            <a:pPr/>
            <a:r>
              <a:t>通过内荐质量度角向下游传递缺陷，并持续的优化全局目标。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defTabSz="457200">
              <a:lnSpc>
                <a:spcPct val="117999"/>
              </a:lnSpc>
              <a:defRPr sz="2200">
                <a:solidFill>
                  <a:srgbClr val="000000"/>
                </a:solidFill>
                <a:uFillTx/>
                <a:latin typeface="Helvetica Neue"/>
                <a:ea typeface="Helvetica Neue"/>
                <a:cs typeface="Helvetica Neue"/>
                <a:sym typeface="Helvetica Neue"/>
              </a:defRPr>
            </a:pPr>
            <a:r>
              <a:t>	1.	What are the main steps involved in the current process of software development and operations? We need to look at the factors that determine the boundaries between those steps, including handoffs, queues, and organizational stipulation.</a:t>
            </a:r>
          </a:p>
          <a:p>
            <a:pPr defTabSz="457200">
              <a:lnSpc>
                <a:spcPct val="117999"/>
              </a:lnSpc>
              <a:defRPr sz="2200">
                <a:solidFill>
                  <a:srgbClr val="000000"/>
                </a:solidFill>
                <a:uFillTx/>
                <a:latin typeface="Helvetica Neue"/>
                <a:ea typeface="Helvetica Neue"/>
                <a:cs typeface="Helvetica Neue"/>
                <a:sym typeface="Helvetica Neue"/>
              </a:defRPr>
            </a:pPr>
            <a:r>
              <a:t>	2.	Who performs each step? Include role names and names of some of the specific people who perform the step.</a:t>
            </a:r>
          </a:p>
          <a:p>
            <a:pPr defTabSz="457200">
              <a:lnSpc>
                <a:spcPct val="117999"/>
              </a:lnSpc>
              <a:defRPr sz="2200">
                <a:solidFill>
                  <a:srgbClr val="000000"/>
                </a:solidFill>
                <a:uFillTx/>
                <a:latin typeface="Helvetica Neue"/>
                <a:ea typeface="Helvetica Neue"/>
                <a:cs typeface="Helvetica Neue"/>
                <a:sym typeface="Helvetica Neue"/>
              </a:defRPr>
            </a:pPr>
            <a:r>
              <a:t>	3.	What is the %C/A for each step? For each step in the Value Stream Map, capture the percentage of work items that arrive at the step being complete and accurate. To get a realistically representative value of this metric, you may have to capture an average of it over several weeks, or even several months.</a:t>
            </a:r>
          </a:p>
          <a:p>
            <a:pPr defTabSz="457200">
              <a:lnSpc>
                <a:spcPct val="117999"/>
              </a:lnSpc>
              <a:defRPr sz="2200">
                <a:solidFill>
                  <a:srgbClr val="000000"/>
                </a:solidFill>
                <a:uFillTx/>
                <a:latin typeface="Helvetica Neue"/>
                <a:ea typeface="Helvetica Neue"/>
                <a:cs typeface="Helvetica Neue"/>
                <a:sym typeface="Helvetica Neue"/>
              </a:defRPr>
            </a:pPr>
            <a:r>
              <a:t>	4.	What is the LT for each step? As with all metrics of Value Stream Mapping, to get a realistically representative value of this metric, you may have to capture an average of it over several weeks, or even several months.</a:t>
            </a:r>
          </a:p>
          <a:p>
            <a:pPr defTabSz="457200">
              <a:lnSpc>
                <a:spcPct val="117999"/>
              </a:lnSpc>
              <a:defRPr sz="2200">
                <a:solidFill>
                  <a:srgbClr val="000000"/>
                </a:solidFill>
                <a:uFillTx/>
                <a:latin typeface="Helvetica Neue"/>
                <a:ea typeface="Helvetica Neue"/>
                <a:cs typeface="Helvetica Neue"/>
                <a:sym typeface="Helvetica Neue"/>
              </a:defRPr>
            </a:pPr>
            <a:r>
              <a:t>	5.	What is the VA time for each step? The VA excludes waiting time (e.g. being on a queue) or any other non-productive time experienced by the work item.</a:t>
            </a:r>
          </a:p>
          <a:p>
            <a:pPr defTabSz="457200">
              <a:lnSpc>
                <a:spcPct val="117999"/>
              </a:lnSpc>
              <a:defRPr sz="2200">
                <a:solidFill>
                  <a:srgbClr val="000000"/>
                </a:solidFill>
                <a:uFillTx/>
                <a:latin typeface="Helvetica Neue"/>
                <a:ea typeface="Helvetica Neue"/>
                <a:cs typeface="Helvetica Neue"/>
                <a:sym typeface="Helvetica Neue"/>
              </a:defRPr>
            </a:pPr>
            <a:r>
              <a:t>	6.	What tools do you currently use for each step? Answering this question would help uncover manual steps that can be automated, determine opportunities for integrating various tools, and improve efficiency and accuracy of automated steps.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•The Second Way enables the fast and constant flow of feedback from right to left at all stages of your value stream. </a:t>
            </a:r>
          </a:p>
          <a:p>
            <a:pPr/>
            <a:r>
              <a:t>第二步，在价值流从右向左的每个阶段中，应用持续、快速的工作反馈机制。</a:t>
            </a:r>
          </a:p>
          <a:p>
            <a:pPr/>
            <a:r>
              <a:t>•It requires that you amplify feedback to prevent problems from happening again, or enable faster detection and recovery. </a:t>
            </a:r>
          </a:p>
          <a:p>
            <a:pPr/>
            <a:r>
              <a:t>该方法通过放大反馈环防止问题复发，并能缩短问题检测周期，实现快速修复。</a:t>
            </a:r>
          </a:p>
          <a:p>
            <a:pPr/>
            <a:r>
              <a:t>By doing this, you create quality at the source and generate or embed knowledge where it is needed </a:t>
            </a:r>
          </a:p>
          <a:p>
            <a:pPr/>
            <a:r>
              <a:t>通过这种方式，我们能从源头控制质量，并在流程中嵌入相关的知识。</a:t>
            </a:r>
          </a:p>
          <a:p>
            <a:pPr/>
            <a:r>
              <a:t>•This allows us to create ever-safer systems of work where problems are found and fixed long before a catastrophic failure occurs. </a:t>
            </a:r>
          </a:p>
          <a:p>
            <a:pPr/>
            <a:r>
              <a:t>这样不仅能创造出更安全的工作系统，还可以在灾难事故发生前就检测并解决它。</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•The Third Way enables the creation of a generative, high-trust culture that supports a dynamic, disciplined, and scientific approach to experimentation risk-taking, facilitating the creation of organizational learning </a:t>
            </a:r>
          </a:p>
          <a:p>
            <a:pPr/>
            <a:r>
              <a:t>第三步，建立具有创意和高可信度的文化。支持动态、严格的科学得分方法来进行主动地承担风险，促进组织学习的建立</a:t>
            </a:r>
          </a:p>
          <a:p>
            <a:pPr/>
            <a:r>
              <a:t>•By continually shortening and amplifying your feedback loops, you create </a:t>
            </a:r>
          </a:p>
          <a:p>
            <a:pPr/>
            <a:r>
              <a:t>通过持续的缩短和放大反馈环。你能创造</a:t>
            </a:r>
          </a:p>
          <a:p>
            <a:pPr/>
            <a:r>
              <a:t>–ever-safer systems of work 更安全的工作系统</a:t>
            </a:r>
          </a:p>
          <a:p>
            <a:pPr/>
            <a:r>
              <a:t>–better ability to take risks and perform experiments that help us learn faster 承担更多的风险并进行实验，帮助自己改进的更快。</a:t>
            </a:r>
          </a:p>
          <a:p>
            <a:pPr/>
            <a:r>
              <a:t>•As part of the Third Way </a:t>
            </a:r>
          </a:p>
          <a:p>
            <a:pPr/>
            <a:r>
              <a:t>作为第三步的一部分，</a:t>
            </a:r>
          </a:p>
          <a:p>
            <a:pPr/>
            <a:r>
              <a:t>–you also design your system of work so that you can multiply the effects of new knowledge 你可以设计你的工作系统使其事半功倍</a:t>
            </a:r>
          </a:p>
          <a:p>
            <a:pPr/>
            <a:r>
              <a:t>transform local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6.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6.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7.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7.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 Cover">
    <p:spTree>
      <p:nvGrpSpPr>
        <p:cNvPr id="1" name=""/>
        <p:cNvGrpSpPr/>
        <p:nvPr/>
      </p:nvGrpSpPr>
      <p:grpSpPr>
        <a:xfrm>
          <a:off x="0" y="0"/>
          <a:ext cx="0" cy="0"/>
          <a:chOff x="0" y="0"/>
          <a:chExt cx="0" cy="0"/>
        </a:xfrm>
      </p:grpSpPr>
      <p:sp>
        <p:nvSpPr>
          <p:cNvPr id="1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97" name="线条"/>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buClrTx/>
              <a:buFontTx/>
              <a:defRPr sz="1200">
                <a:solidFill>
                  <a:srgbClr val="000000"/>
                </a:solidFill>
                <a:uFillTx/>
                <a:latin typeface="Helvetica"/>
                <a:ea typeface="Helvetica"/>
                <a:cs typeface="Helvetica"/>
                <a:sym typeface="Helvetica"/>
              </a:defRPr>
            </a:pPr>
          </a:p>
        </p:txBody>
      </p:sp>
      <p:sp>
        <p:nvSpPr>
          <p:cNvPr id="98" name="标题文本"/>
          <p:cNvSpPr txBox="1"/>
          <p:nvPr>
            <p:ph type="title"/>
          </p:nvPr>
        </p:nvSpPr>
        <p:spPr>
          <a:xfrm>
            <a:off x="1016000" y="1016000"/>
            <a:ext cx="22352000" cy="1016000"/>
          </a:xfrm>
          <a:prstGeom prst="rect">
            <a:avLst/>
          </a:prstGeom>
        </p:spPr>
        <p:txBody>
          <a:bodyPr anchor="t">
            <a:normAutofit fontScale="100000" lnSpcReduction="0"/>
          </a:bodyPr>
          <a:lstStyle>
            <a:lvl1pPr algn="l" defTabSz="825500">
              <a:spcBef>
                <a:spcPts val="3300"/>
              </a:spcBef>
              <a:defRPr sz="7500">
                <a:solidFill>
                  <a:srgbClr val="747676"/>
                </a:solidFill>
                <a:uFillTx/>
                <a:latin typeface="DIN Condensed Bold"/>
                <a:ea typeface="DIN Condensed Bold"/>
                <a:cs typeface="DIN Condensed Bold"/>
                <a:sym typeface="DIN Condensed Bold"/>
              </a:defRPr>
            </a:lvl1pPr>
          </a:lstStyle>
          <a:p>
            <a:pPr/>
            <a:r>
              <a:t>标题文本</a:t>
            </a:r>
          </a:p>
        </p:txBody>
      </p:sp>
      <p:sp>
        <p:nvSpPr>
          <p:cNvPr id="99" name="幻灯片编号"/>
          <p:cNvSpPr txBox="1"/>
          <p:nvPr>
            <p:ph type="sldNum" sz="quarter" idx="2"/>
          </p:nvPr>
        </p:nvSpPr>
        <p:spPr>
          <a:xfrm>
            <a:off x="22948899" y="12928600"/>
            <a:ext cx="419089" cy="469900"/>
          </a:xfrm>
          <a:prstGeom prst="rect">
            <a:avLst/>
          </a:prstGeom>
        </p:spPr>
        <p:txBody>
          <a:bodyPr/>
          <a:lstStyle>
            <a:lvl1pPr defTabSz="825500">
              <a:defRPr sz="25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06" name="线条"/>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buClrTx/>
              <a:buFontTx/>
              <a:defRPr sz="1200">
                <a:solidFill>
                  <a:srgbClr val="000000"/>
                </a:solidFill>
                <a:uFillTx/>
                <a:latin typeface="Helvetica"/>
                <a:ea typeface="Helvetica"/>
                <a:cs typeface="Helvetica"/>
                <a:sym typeface="Helvetica"/>
              </a:defRPr>
            </a:pPr>
          </a:p>
        </p:txBody>
      </p:sp>
      <p:sp>
        <p:nvSpPr>
          <p:cNvPr id="107" name="标题文本"/>
          <p:cNvSpPr txBox="1"/>
          <p:nvPr>
            <p:ph type="title"/>
          </p:nvPr>
        </p:nvSpPr>
        <p:spPr>
          <a:xfrm>
            <a:off x="1016000" y="1016000"/>
            <a:ext cx="22352000" cy="1016000"/>
          </a:xfrm>
          <a:prstGeom prst="rect">
            <a:avLst/>
          </a:prstGeom>
        </p:spPr>
        <p:txBody>
          <a:bodyPr anchor="t">
            <a:normAutofit fontScale="100000" lnSpcReduction="0"/>
          </a:bodyPr>
          <a:lstStyle>
            <a:lvl1pPr algn="l" defTabSz="825500">
              <a:spcBef>
                <a:spcPts val="3300"/>
              </a:spcBef>
              <a:defRPr sz="7500">
                <a:solidFill>
                  <a:srgbClr val="747676"/>
                </a:solidFill>
                <a:uFillTx/>
                <a:latin typeface="DIN Condensed Bold"/>
                <a:ea typeface="DIN Condensed Bold"/>
                <a:cs typeface="DIN Condensed Bold"/>
                <a:sym typeface="DIN Condensed Bold"/>
              </a:defRPr>
            </a:lvl1pPr>
          </a:lstStyle>
          <a:p>
            <a:pPr/>
            <a:r>
              <a:t>标题文本</a:t>
            </a:r>
          </a:p>
        </p:txBody>
      </p:sp>
      <p:sp>
        <p:nvSpPr>
          <p:cNvPr id="108" name="正文级别 1…"/>
          <p:cNvSpPr txBox="1"/>
          <p:nvPr>
            <p:ph type="body" idx="1"/>
          </p:nvPr>
        </p:nvSpPr>
        <p:spPr>
          <a:xfrm>
            <a:off x="1016000" y="2540000"/>
            <a:ext cx="22352000" cy="10160000"/>
          </a:xfrm>
          <a:prstGeom prst="rect">
            <a:avLst/>
          </a:prstGeom>
        </p:spPr>
        <p:txBody>
          <a:bodyPr>
            <a:normAutofit fontScale="100000" lnSpcReduction="0"/>
          </a:bodyPr>
          <a:lstStyle>
            <a:lvl1pPr marL="635000" indent="-635000" defTabSz="825500">
              <a:lnSpc>
                <a:spcPct val="150000"/>
              </a:lnSpc>
              <a:spcBef>
                <a:spcPts val="2500"/>
              </a:spcBef>
              <a:buClrTx/>
              <a:buSzPct val="75000"/>
              <a:buFont typeface="Zapf Dingbats"/>
              <a:buChar char="➤"/>
              <a:defRPr sz="4500">
                <a:solidFill>
                  <a:srgbClr val="5C5C5C"/>
                </a:solidFill>
                <a:uFillTx/>
                <a:latin typeface="Iowan Old Style Roman"/>
                <a:ea typeface="Iowan Old Style Roman"/>
                <a:cs typeface="Iowan Old Style Roman"/>
                <a:sym typeface="Iowan Old Style Roman"/>
              </a:defRPr>
            </a:lvl1pPr>
            <a:lvl2pPr marL="1270000" indent="-635000" defTabSz="825500">
              <a:lnSpc>
                <a:spcPct val="150000"/>
              </a:lnSpc>
              <a:spcBef>
                <a:spcPts val="2500"/>
              </a:spcBef>
              <a:buClrTx/>
              <a:buSzPct val="75000"/>
              <a:buFont typeface="Zapf Dingbats"/>
              <a:buChar char="➤"/>
              <a:defRPr sz="4500">
                <a:solidFill>
                  <a:srgbClr val="5C5C5C"/>
                </a:solidFill>
                <a:uFillTx/>
                <a:latin typeface="Iowan Old Style Roman"/>
                <a:ea typeface="Iowan Old Style Roman"/>
                <a:cs typeface="Iowan Old Style Roman"/>
                <a:sym typeface="Iowan Old Style Roman"/>
              </a:defRPr>
            </a:lvl2pPr>
            <a:lvl3pPr marL="1905000" indent="-635000" defTabSz="825500">
              <a:lnSpc>
                <a:spcPct val="150000"/>
              </a:lnSpc>
              <a:spcBef>
                <a:spcPts val="2500"/>
              </a:spcBef>
              <a:buClrTx/>
              <a:buSzPct val="75000"/>
              <a:buFont typeface="Zapf Dingbats"/>
              <a:buChar char="➤"/>
              <a:defRPr sz="4500">
                <a:solidFill>
                  <a:srgbClr val="5C5C5C"/>
                </a:solidFill>
                <a:uFillTx/>
                <a:latin typeface="Iowan Old Style Roman"/>
                <a:ea typeface="Iowan Old Style Roman"/>
                <a:cs typeface="Iowan Old Style Roman"/>
                <a:sym typeface="Iowan Old Style Roman"/>
              </a:defRPr>
            </a:lvl3pPr>
            <a:lvl4pPr marL="2540000" indent="-635000" defTabSz="825500">
              <a:lnSpc>
                <a:spcPct val="150000"/>
              </a:lnSpc>
              <a:spcBef>
                <a:spcPts val="2500"/>
              </a:spcBef>
              <a:buClrTx/>
              <a:buSzPct val="75000"/>
              <a:buFont typeface="Zapf Dingbats"/>
              <a:buChar char="➤"/>
              <a:defRPr sz="4500">
                <a:solidFill>
                  <a:srgbClr val="5C5C5C"/>
                </a:solidFill>
                <a:uFillTx/>
                <a:latin typeface="Iowan Old Style Roman"/>
                <a:ea typeface="Iowan Old Style Roman"/>
                <a:cs typeface="Iowan Old Style Roman"/>
                <a:sym typeface="Iowan Old Style Roman"/>
              </a:defRPr>
            </a:lvl4pPr>
            <a:lvl5pPr marL="3175000" indent="-635000" defTabSz="825500">
              <a:lnSpc>
                <a:spcPct val="150000"/>
              </a:lnSpc>
              <a:spcBef>
                <a:spcPts val="2500"/>
              </a:spcBef>
              <a:buClrTx/>
              <a:buSzPct val="75000"/>
              <a:buFont typeface="Zapf Dingbats"/>
              <a:buChar char="➤"/>
              <a:defRPr sz="4500">
                <a:solidFill>
                  <a:srgbClr val="5C5C5C"/>
                </a:solidFill>
                <a:uFillTx/>
                <a:latin typeface="Iowan Old Style Roman"/>
                <a:ea typeface="Iowan Old Style Roman"/>
                <a:cs typeface="Iowan Old Style Roman"/>
                <a:sym typeface="Iowan Old Style Roman"/>
              </a:defRPr>
            </a:lvl5pPr>
          </a:lstStyle>
          <a:p>
            <a:pPr/>
            <a:r>
              <a:t>正文级别 1</a:t>
            </a:r>
          </a:p>
          <a:p>
            <a:pPr lvl="1"/>
            <a:r>
              <a:t>正文级别 2</a:t>
            </a:r>
          </a:p>
          <a:p>
            <a:pPr lvl="2"/>
            <a:r>
              <a:t>正文级别 3</a:t>
            </a:r>
          </a:p>
          <a:p>
            <a:pPr lvl="3"/>
            <a:r>
              <a:t>正文级别 4</a:t>
            </a:r>
          </a:p>
          <a:p>
            <a:pPr lvl="4"/>
            <a:r>
              <a:t>正文级别 5</a:t>
            </a:r>
          </a:p>
        </p:txBody>
      </p:sp>
      <p:pic>
        <p:nvPicPr>
          <p:cNvPr id="109" name="DevOpsCoach-logo.png" descr="DevOpsCoach-logo.png"/>
          <p:cNvPicPr>
            <a:picLocks noChangeAspect="1"/>
          </p:cNvPicPr>
          <p:nvPr/>
        </p:nvPicPr>
        <p:blipFill>
          <a:blip r:embed="rId2">
            <a:extLst/>
          </a:blip>
          <a:stretch>
            <a:fillRect/>
          </a:stretch>
        </p:blipFill>
        <p:spPr>
          <a:xfrm>
            <a:off x="22815793" y="-4791"/>
            <a:ext cx="1514233" cy="1503391"/>
          </a:xfrm>
          <a:prstGeom prst="rect">
            <a:avLst/>
          </a:prstGeom>
          <a:ln w="12700">
            <a:miter lim="400000"/>
          </a:ln>
        </p:spPr>
      </p:pic>
      <p:sp>
        <p:nvSpPr>
          <p:cNvPr id="110" name="幻灯片编号"/>
          <p:cNvSpPr txBox="1"/>
          <p:nvPr>
            <p:ph type="sldNum" sz="quarter" idx="2"/>
          </p:nvPr>
        </p:nvSpPr>
        <p:spPr>
          <a:xfrm>
            <a:off x="22948899" y="12928600"/>
            <a:ext cx="419089" cy="469900"/>
          </a:xfrm>
          <a:prstGeom prst="rect">
            <a:avLst/>
          </a:prstGeom>
        </p:spPr>
        <p:txBody>
          <a:bodyPr/>
          <a:lstStyle>
            <a:lvl1pPr defTabSz="825500">
              <a:defRPr sz="25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solidFill>
          <a:srgbClr val="FFFFFF"/>
        </a:solidFill>
      </p:bgPr>
    </p:bg>
    <p:spTree>
      <p:nvGrpSpPr>
        <p:cNvPr id="1" name=""/>
        <p:cNvGrpSpPr/>
        <p:nvPr/>
      </p:nvGrpSpPr>
      <p:grpSpPr>
        <a:xfrm>
          <a:off x="0" y="0"/>
          <a:ext cx="0" cy="0"/>
          <a:chOff x="0" y="0"/>
          <a:chExt cx="0" cy="0"/>
        </a:xfrm>
      </p:grpSpPr>
      <p:sp>
        <p:nvSpPr>
          <p:cNvPr id="117" name="标题文本"/>
          <p:cNvSpPr txBox="1"/>
          <p:nvPr>
            <p:ph type="title"/>
          </p:nvPr>
        </p:nvSpPr>
        <p:spPr>
          <a:xfrm>
            <a:off x="1016000" y="1016000"/>
            <a:ext cx="22352000" cy="7073900"/>
          </a:xfrm>
          <a:prstGeom prst="rect">
            <a:avLst/>
          </a:prstGeom>
        </p:spPr>
        <p:txBody>
          <a:bodyPr anchor="b">
            <a:normAutofit fontScale="100000" lnSpcReduction="0"/>
          </a:bodyPr>
          <a:lstStyle>
            <a:lvl1pPr defTabSz="825500">
              <a:lnSpc>
                <a:spcPct val="80000"/>
              </a:lnSpc>
              <a:defRPr sz="17100">
                <a:solidFill>
                  <a:srgbClr val="5C5C5C"/>
                </a:solidFill>
                <a:uFillTx/>
                <a:latin typeface="DIN Condensed Bold"/>
                <a:ea typeface="DIN Condensed Bold"/>
                <a:cs typeface="DIN Condensed Bold"/>
                <a:sym typeface="DIN Condensed Bold"/>
              </a:defRPr>
            </a:lvl1pPr>
          </a:lstStyle>
          <a:p>
            <a:pPr/>
            <a:r>
              <a:t>标题文本</a:t>
            </a:r>
          </a:p>
        </p:txBody>
      </p:sp>
      <p:sp>
        <p:nvSpPr>
          <p:cNvPr id="118" name="幻灯片编号"/>
          <p:cNvSpPr txBox="1"/>
          <p:nvPr>
            <p:ph type="sldNum" sz="quarter" idx="2"/>
          </p:nvPr>
        </p:nvSpPr>
        <p:spPr>
          <a:xfrm>
            <a:off x="22948899" y="12922250"/>
            <a:ext cx="419089" cy="469900"/>
          </a:xfrm>
          <a:prstGeom prst="rect">
            <a:avLst/>
          </a:prstGeom>
        </p:spPr>
        <p:txBody>
          <a:bodyPr/>
          <a:lstStyle>
            <a:lvl1pPr defTabSz="825500">
              <a:defRPr sz="25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25" name="幻灯片编号"/>
          <p:cNvSpPr txBox="1"/>
          <p:nvPr>
            <p:ph type="sldNum" sz="quarter" idx="2"/>
          </p:nvPr>
        </p:nvSpPr>
        <p:spPr>
          <a:xfrm>
            <a:off x="22948899" y="12928600"/>
            <a:ext cx="419089" cy="469900"/>
          </a:xfrm>
          <a:prstGeom prst="rect">
            <a:avLst/>
          </a:prstGeom>
        </p:spPr>
        <p:txBody>
          <a:bodyPr/>
          <a:lstStyle>
            <a:lvl1pPr defTabSz="825500">
              <a:defRPr sz="25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幻灯片编号"/>
          <p:cNvSpPr txBox="1"/>
          <p:nvPr>
            <p:ph type="sldNum" sz="quarter" idx="2"/>
          </p:nvPr>
        </p:nvSpPr>
        <p:spPr>
          <a:xfrm>
            <a:off x="11955253" y="13049250"/>
            <a:ext cx="453238" cy="461366"/>
          </a:xfrm>
          <a:prstGeom prst="rect">
            <a:avLst/>
          </a:prstGeom>
        </p:spPr>
        <p:txBody>
          <a:bodyPr/>
          <a:lstStyle>
            <a:lvl1pPr algn="ctr" defTabSz="825500">
              <a:defRPr sz="24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标题文本"/>
          <p:cNvSpPr txBox="1"/>
          <p:nvPr>
            <p:ph type="title"/>
          </p:nvPr>
        </p:nvSpPr>
        <p:spPr>
          <a:xfrm>
            <a:off x="1435100" y="330200"/>
            <a:ext cx="21526500" cy="3568700"/>
          </a:xfrm>
          <a:prstGeom prst="rect">
            <a:avLst/>
          </a:prstGeom>
        </p:spPr>
        <p:txBody>
          <a:bodyPr>
            <a:normAutofit fontScale="100000" lnSpcReduction="0"/>
          </a:bodyPr>
          <a:lstStyle>
            <a:lvl1pPr defTabSz="825500">
              <a:defRPr b="1" sz="9000">
                <a:solidFill>
                  <a:srgbClr val="FFFFFF"/>
                </a:solidFill>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标题文本</a:t>
            </a:r>
          </a:p>
        </p:txBody>
      </p:sp>
      <p:sp>
        <p:nvSpPr>
          <p:cNvPr id="140" name="正文级别 1…"/>
          <p:cNvSpPr txBox="1"/>
          <p:nvPr>
            <p:ph type="body" idx="1"/>
          </p:nvPr>
        </p:nvSpPr>
        <p:spPr>
          <a:xfrm>
            <a:off x="1435100" y="3898900"/>
            <a:ext cx="21526500" cy="8051800"/>
          </a:xfrm>
          <a:prstGeom prst="rect">
            <a:avLst/>
          </a:prstGeom>
        </p:spPr>
        <p:txBody>
          <a:bodyPr anchor="ctr">
            <a:normAutofit fontScale="100000" lnSpcReduction="0"/>
          </a:bodyPr>
          <a:lstStyle>
            <a:lvl1pPr marL="546100" indent="-546100" defTabSz="825500">
              <a:spcBef>
                <a:spcPts val="5900"/>
              </a:spcBef>
              <a:buClrTx/>
              <a:buSzPct val="75000"/>
              <a:buFontTx/>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1092200" indent="-546100" defTabSz="825500">
              <a:spcBef>
                <a:spcPts val="5900"/>
              </a:spcBef>
              <a:buClrTx/>
              <a:buSzPct val="75000"/>
              <a:buFontTx/>
              <a:buChar char="•"/>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638300" indent="-546100" defTabSz="825500">
              <a:spcBef>
                <a:spcPts val="5900"/>
              </a:spcBef>
              <a:buClrTx/>
              <a:buSzPct val="75000"/>
              <a:buFontTx/>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2184400" indent="-546100" defTabSz="825500">
              <a:spcBef>
                <a:spcPts val="5900"/>
              </a:spcBef>
              <a:buClrTx/>
              <a:buSzPct val="75000"/>
              <a:buFontTx/>
              <a:buChar char="•"/>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730500" indent="-546100" defTabSz="825500">
              <a:spcBef>
                <a:spcPts val="5900"/>
              </a:spcBef>
              <a:buClrTx/>
              <a:buSzPct val="75000"/>
              <a:buFontTx/>
              <a:buChar char="•"/>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stStyle>
          <a:p>
            <a:pPr/>
            <a:r>
              <a:t>正文级别 1</a:t>
            </a:r>
          </a:p>
          <a:p>
            <a:pPr lvl="1"/>
            <a:r>
              <a:t>正文级别 2</a:t>
            </a:r>
          </a:p>
          <a:p>
            <a:pPr lvl="2"/>
            <a:r>
              <a:t>正文级别 3</a:t>
            </a:r>
          </a:p>
          <a:p>
            <a:pPr lvl="3"/>
            <a:r>
              <a:t>正文级别 4</a:t>
            </a:r>
          </a:p>
          <a:p>
            <a:pPr lvl="4"/>
            <a:r>
              <a:t>正文级别 5</a:t>
            </a:r>
          </a:p>
        </p:txBody>
      </p:sp>
      <p:sp>
        <p:nvSpPr>
          <p:cNvPr id="141" name="幻灯片编号"/>
          <p:cNvSpPr txBox="1"/>
          <p:nvPr>
            <p:ph type="sldNum" sz="quarter" idx="2"/>
          </p:nvPr>
        </p:nvSpPr>
        <p:spPr>
          <a:xfrm>
            <a:off x="11955253" y="13049250"/>
            <a:ext cx="453238" cy="461366"/>
          </a:xfrm>
          <a:prstGeom prst="rect">
            <a:avLst/>
          </a:prstGeom>
        </p:spPr>
        <p:txBody>
          <a:bodyPr/>
          <a:lstStyle>
            <a:lvl1pPr algn="ctr" defTabSz="825500">
              <a:defRPr sz="24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标题文本"/>
          <p:cNvSpPr txBox="1"/>
          <p:nvPr>
            <p:ph type="title"/>
          </p:nvPr>
        </p:nvSpPr>
        <p:spPr>
          <a:xfrm>
            <a:off x="1435100" y="330200"/>
            <a:ext cx="21526500" cy="3568700"/>
          </a:xfrm>
          <a:prstGeom prst="rect">
            <a:avLst/>
          </a:prstGeom>
        </p:spPr>
        <p:txBody>
          <a:bodyPr>
            <a:normAutofit fontScale="100000" lnSpcReduction="0"/>
          </a:bodyPr>
          <a:lstStyle>
            <a:lvl1pPr defTabSz="825500">
              <a:defRPr b="1" sz="9000">
                <a:solidFill>
                  <a:srgbClr val="FFFFFF"/>
                </a:solidFill>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标题文本</a:t>
            </a:r>
          </a:p>
        </p:txBody>
      </p:sp>
      <p:sp>
        <p:nvSpPr>
          <p:cNvPr id="149" name="正文级别 1…"/>
          <p:cNvSpPr txBox="1"/>
          <p:nvPr>
            <p:ph type="body" idx="1"/>
          </p:nvPr>
        </p:nvSpPr>
        <p:spPr>
          <a:xfrm>
            <a:off x="1435100" y="3898900"/>
            <a:ext cx="21526500" cy="8051800"/>
          </a:xfrm>
          <a:prstGeom prst="rect">
            <a:avLst/>
          </a:prstGeom>
        </p:spPr>
        <p:txBody>
          <a:bodyPr anchor="ctr">
            <a:normAutofit fontScale="100000" lnSpcReduction="0"/>
          </a:bodyPr>
          <a:lstStyle>
            <a:lvl1pPr marL="546100" indent="-546100" defTabSz="825500">
              <a:spcBef>
                <a:spcPts val="5900"/>
              </a:spcBef>
              <a:buClrTx/>
              <a:buSzPct val="75000"/>
              <a:buFontTx/>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1092200" indent="-546100" defTabSz="825500">
              <a:spcBef>
                <a:spcPts val="5900"/>
              </a:spcBef>
              <a:buClrTx/>
              <a:buSzPct val="75000"/>
              <a:buFontTx/>
              <a:buChar char="•"/>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638300" indent="-546100" defTabSz="825500">
              <a:spcBef>
                <a:spcPts val="5900"/>
              </a:spcBef>
              <a:buClrTx/>
              <a:buSzPct val="75000"/>
              <a:buFontTx/>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2184400" indent="-546100" defTabSz="825500">
              <a:spcBef>
                <a:spcPts val="5900"/>
              </a:spcBef>
              <a:buClrTx/>
              <a:buSzPct val="75000"/>
              <a:buFontTx/>
              <a:buChar char="•"/>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730500" indent="-546100" defTabSz="825500">
              <a:spcBef>
                <a:spcPts val="5900"/>
              </a:spcBef>
              <a:buClrTx/>
              <a:buSzPct val="75000"/>
              <a:buFontTx/>
              <a:buChar char="•"/>
              <a:defRPr sz="46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stStyle>
          <a:p>
            <a:pPr/>
            <a:r>
              <a:t>正文级别 1</a:t>
            </a:r>
          </a:p>
          <a:p>
            <a:pPr lvl="1"/>
            <a:r>
              <a:t>正文级别 2</a:t>
            </a:r>
          </a:p>
          <a:p>
            <a:pPr lvl="2"/>
            <a:r>
              <a:t>正文级别 3</a:t>
            </a:r>
          </a:p>
          <a:p>
            <a:pPr lvl="3"/>
            <a:r>
              <a:t>正文级别 4</a:t>
            </a:r>
          </a:p>
          <a:p>
            <a:pPr lvl="4"/>
            <a:r>
              <a:t>正文级别 5</a:t>
            </a:r>
          </a:p>
        </p:txBody>
      </p:sp>
      <p:pic>
        <p:nvPicPr>
          <p:cNvPr id="150" name="pasted-image.png" descr="pasted-image.png"/>
          <p:cNvPicPr>
            <a:picLocks noChangeAspect="1"/>
          </p:cNvPicPr>
          <p:nvPr/>
        </p:nvPicPr>
        <p:blipFill>
          <a:blip r:embed="rId3">
            <a:extLst/>
          </a:blip>
          <a:stretch>
            <a:fillRect/>
          </a:stretch>
        </p:blipFill>
        <p:spPr>
          <a:xfrm>
            <a:off x="10650912" y="12871741"/>
            <a:ext cx="3082175" cy="870837"/>
          </a:xfrm>
          <a:prstGeom prst="rect">
            <a:avLst/>
          </a:prstGeom>
          <a:ln w="12700">
            <a:miter lim="400000"/>
          </a:ln>
        </p:spPr>
      </p:pic>
      <p:sp>
        <p:nvSpPr>
          <p:cNvPr id="151" name="幻灯片编号"/>
          <p:cNvSpPr txBox="1"/>
          <p:nvPr>
            <p:ph type="sldNum" sz="quarter" idx="2"/>
          </p:nvPr>
        </p:nvSpPr>
        <p:spPr>
          <a:xfrm>
            <a:off x="11955253" y="13049250"/>
            <a:ext cx="453238" cy="461366"/>
          </a:xfrm>
          <a:prstGeom prst="rect">
            <a:avLst/>
          </a:prstGeom>
        </p:spPr>
        <p:txBody>
          <a:bodyPr/>
          <a:lstStyle>
            <a:lvl1pPr algn="ctr" defTabSz="825500">
              <a:defRPr sz="24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图像"/>
          <p:cNvSpPr/>
          <p:nvPr>
            <p:ph type="pic" sz="half" idx="21"/>
          </p:nvPr>
        </p:nvSpPr>
        <p:spPr>
          <a:xfrm>
            <a:off x="13322300" y="2184400"/>
            <a:ext cx="11519605" cy="1075612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lstStyle/>
          <a:p>
            <a:pPr/>
          </a:p>
        </p:txBody>
      </p:sp>
      <p:sp>
        <p:nvSpPr>
          <p:cNvPr id="159" name="标题文本"/>
          <p:cNvSpPr txBox="1"/>
          <p:nvPr>
            <p:ph type="title"/>
          </p:nvPr>
        </p:nvSpPr>
        <p:spPr>
          <a:xfrm>
            <a:off x="1435100" y="1003300"/>
            <a:ext cx="21526500" cy="2209800"/>
          </a:xfrm>
          <a:prstGeom prst="rect">
            <a:avLst/>
          </a:prstGeom>
        </p:spPr>
        <p:txBody>
          <a:bodyPr>
            <a:normAutofit fontScale="100000" lnSpcReduction="0"/>
          </a:bodyPr>
          <a:lstStyle>
            <a:lvl1pPr defTabSz="825500">
              <a:defRPr b="1" sz="9000">
                <a:solidFill>
                  <a:srgbClr val="FFFFFF"/>
                </a:solidFill>
                <a:effectLst>
                  <a:outerShdw sx="100000" sy="100000" kx="0" ky="0" algn="b" rotWithShape="0" blurRad="50800" dist="25400" dir="5400000">
                    <a:srgbClr val="000000"/>
                  </a:outerShdw>
                </a:effectLst>
                <a:uFillTx/>
                <a:latin typeface="Helvetica Neue"/>
                <a:ea typeface="Helvetica Neue"/>
                <a:cs typeface="Helvetica Neue"/>
                <a:sym typeface="Helvetica Neue"/>
              </a:defRPr>
            </a:lvl1pPr>
          </a:lstStyle>
          <a:p>
            <a:pPr/>
            <a:r>
              <a:t>标题文本</a:t>
            </a:r>
          </a:p>
        </p:txBody>
      </p:sp>
      <p:sp>
        <p:nvSpPr>
          <p:cNvPr id="160" name="正文级别 1…"/>
          <p:cNvSpPr txBox="1"/>
          <p:nvPr>
            <p:ph type="body" sz="half" idx="1"/>
          </p:nvPr>
        </p:nvSpPr>
        <p:spPr>
          <a:xfrm>
            <a:off x="1422400" y="3302000"/>
            <a:ext cx="10109200" cy="9398000"/>
          </a:xfrm>
          <a:prstGeom prst="rect">
            <a:avLst/>
          </a:prstGeom>
        </p:spPr>
        <p:txBody>
          <a:bodyPr anchor="ctr">
            <a:normAutofit fontScale="100000" lnSpcReduction="0"/>
          </a:bodyPr>
          <a:lstStyle>
            <a:lvl1pPr marL="457200" indent="-457200" defTabSz="825500">
              <a:spcBef>
                <a:spcPts val="4500"/>
              </a:spcBef>
              <a:buClrTx/>
              <a:buSzPct val="75000"/>
              <a:buFontTx/>
              <a:defRPr sz="38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914400" indent="-457200" defTabSz="825500">
              <a:spcBef>
                <a:spcPts val="4500"/>
              </a:spcBef>
              <a:buClrTx/>
              <a:buSzPct val="75000"/>
              <a:buFontTx/>
              <a:buChar char="•"/>
              <a:defRPr sz="38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371600" indent="-457200" defTabSz="825500">
              <a:spcBef>
                <a:spcPts val="4500"/>
              </a:spcBef>
              <a:buClrTx/>
              <a:buSzPct val="75000"/>
              <a:buFontTx/>
              <a:defRPr sz="38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828800" indent="-457200" defTabSz="825500">
              <a:spcBef>
                <a:spcPts val="4500"/>
              </a:spcBef>
              <a:buClrTx/>
              <a:buSzPct val="75000"/>
              <a:buFontTx/>
              <a:buChar char="•"/>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286000" indent="-457200" defTabSz="825500">
              <a:spcBef>
                <a:spcPts val="4500"/>
              </a:spcBef>
              <a:buClrTx/>
              <a:buSzPct val="75000"/>
              <a:buFontTx/>
              <a:buChar char="•"/>
              <a:defRPr>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stStyle>
          <a:p>
            <a:pPr/>
            <a:r>
              <a:t>正文级别 1</a:t>
            </a:r>
          </a:p>
          <a:p>
            <a:pPr lvl="1"/>
            <a:r>
              <a:t>正文级别 2</a:t>
            </a:r>
          </a:p>
          <a:p>
            <a:pPr lvl="2"/>
            <a:r>
              <a:t>正文级别 3</a:t>
            </a:r>
          </a:p>
          <a:p>
            <a:pPr lvl="3"/>
            <a:r>
              <a:t>正文级别 4</a:t>
            </a:r>
          </a:p>
          <a:p>
            <a:pPr lvl="4"/>
            <a:r>
              <a:t>正文级别 5</a:t>
            </a:r>
          </a:p>
        </p:txBody>
      </p:sp>
      <p:pic>
        <p:nvPicPr>
          <p:cNvPr id="161" name="pasted-image.png" descr="pasted-image.png"/>
          <p:cNvPicPr>
            <a:picLocks noChangeAspect="1"/>
          </p:cNvPicPr>
          <p:nvPr/>
        </p:nvPicPr>
        <p:blipFill>
          <a:blip r:embed="rId3">
            <a:extLst/>
          </a:blip>
          <a:stretch>
            <a:fillRect/>
          </a:stretch>
        </p:blipFill>
        <p:spPr>
          <a:xfrm>
            <a:off x="10650912" y="12871741"/>
            <a:ext cx="3082175" cy="870837"/>
          </a:xfrm>
          <a:prstGeom prst="rect">
            <a:avLst/>
          </a:prstGeom>
          <a:ln w="12700">
            <a:miter lim="400000"/>
          </a:ln>
        </p:spPr>
      </p:pic>
      <p:sp>
        <p:nvSpPr>
          <p:cNvPr id="162" name="幻灯片编号"/>
          <p:cNvSpPr txBox="1"/>
          <p:nvPr>
            <p:ph type="sldNum" sz="quarter" idx="2"/>
          </p:nvPr>
        </p:nvSpPr>
        <p:spPr>
          <a:xfrm>
            <a:off x="11955253" y="13049250"/>
            <a:ext cx="453238" cy="461366"/>
          </a:xfrm>
          <a:prstGeom prst="rect">
            <a:avLst/>
          </a:prstGeom>
        </p:spPr>
        <p:txBody>
          <a:bodyPr/>
          <a:lstStyle>
            <a:lvl1pPr algn="ctr" defTabSz="825500">
              <a:defRPr sz="2400">
                <a:solidFill>
                  <a:srgbClr val="EBEBEB"/>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标题文本"/>
          <p:cNvSpPr txBox="1"/>
          <p:nvPr>
            <p:ph type="title"/>
          </p:nvPr>
        </p:nvSpPr>
        <p:spPr>
          <a:xfrm>
            <a:off x="1219200" y="587682"/>
            <a:ext cx="21945600" cy="1295401"/>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170" name="正文级别 1…"/>
          <p:cNvSpPr txBox="1"/>
          <p:nvPr>
            <p:ph type="body" idx="1"/>
          </p:nvPr>
        </p:nvSpPr>
        <p:spPr>
          <a:xfrm>
            <a:off x="1219200" y="1850718"/>
            <a:ext cx="21945600" cy="10213015"/>
          </a:xfrm>
          <a:prstGeom prst="rect">
            <a:avLst/>
          </a:prstGeom>
          <a:ln>
            <a:round/>
          </a:ln>
        </p:spPr>
        <p:txBody>
          <a:bodyPr lIns="38100" tIns="38100" rIns="38100" bIns="38100"/>
          <a:lstStyle>
            <a:lvl1pPr marL="0" indent="0" algn="ctr">
              <a:spcBef>
                <a:spcPts val="0"/>
              </a:spcBef>
              <a:buClrTx/>
              <a:buSzTx/>
              <a:buFontTx/>
              <a:buNone/>
              <a:defRPr sz="5200">
                <a:solidFill>
                  <a:srgbClr val="01A2D6"/>
                </a:solidFill>
                <a:uFill>
                  <a:solidFill>
                    <a:srgbClr val="01A2D6"/>
                  </a:solidFill>
                </a:uFill>
              </a:defRPr>
            </a:lvl1pPr>
            <a:lvl2pPr>
              <a:buClrTx/>
              <a:defRPr sz="5200">
                <a:solidFill>
                  <a:srgbClr val="01A2D6"/>
                </a:solidFill>
                <a:uFill>
                  <a:solidFill>
                    <a:srgbClr val="01A2D6"/>
                  </a:solidFill>
                </a:uFill>
              </a:defRPr>
            </a:lvl2pPr>
            <a:lvl3pPr>
              <a:buClrTx/>
              <a:defRPr sz="5200">
                <a:solidFill>
                  <a:srgbClr val="01A2D6"/>
                </a:solidFill>
                <a:uFill>
                  <a:solidFill>
                    <a:srgbClr val="01A2D6"/>
                  </a:solidFill>
                </a:uFill>
              </a:defRPr>
            </a:lvl3pPr>
            <a:lvl4pPr>
              <a:buClrTx/>
              <a:defRPr sz="5200">
                <a:solidFill>
                  <a:srgbClr val="01A2D6"/>
                </a:solidFill>
                <a:uFill>
                  <a:solidFill>
                    <a:srgbClr val="01A2D6"/>
                  </a:solidFill>
                </a:uFill>
              </a:defRPr>
            </a:lvl4pPr>
            <a:lvl5pPr>
              <a:buClrTx/>
              <a:defRPr sz="5200">
                <a:solidFill>
                  <a:srgbClr val="01A2D6"/>
                </a:solidFill>
                <a:uFill>
                  <a:solidFill>
                    <a:srgbClr val="01A2D6"/>
                  </a:solidFill>
                </a:uFill>
              </a:defRPr>
            </a:lvl5pPr>
          </a:lstStyle>
          <a:p>
            <a:pPr/>
            <a:r>
              <a:t>正文级别 1</a:t>
            </a:r>
          </a:p>
          <a:p>
            <a:pPr lvl="1"/>
            <a:r>
              <a:t>正文级别 2</a:t>
            </a:r>
          </a:p>
          <a:p>
            <a:pPr lvl="2"/>
            <a:r>
              <a:t>正文级别 3</a:t>
            </a:r>
          </a:p>
          <a:p>
            <a:pPr lvl="3"/>
            <a:r>
              <a:t>正文级别 4</a:t>
            </a:r>
          </a:p>
          <a:p>
            <a:pPr lvl="4"/>
            <a:r>
              <a:t>正文级别 5</a:t>
            </a:r>
          </a:p>
        </p:txBody>
      </p:sp>
      <p:sp>
        <p:nvSpPr>
          <p:cNvPr id="171" name="幻灯片编号"/>
          <p:cNvSpPr txBox="1"/>
          <p:nvPr>
            <p:ph type="sldNum" sz="quarter" idx="2"/>
          </p:nvPr>
        </p:nvSpPr>
        <p:spPr>
          <a:prstGeom prst="rect">
            <a:avLst/>
          </a:prstGeom>
        </p:spPr>
        <p:txBody>
          <a:bodyPr/>
          <a:lstStyle/>
          <a:p>
            <a:pPr/>
            <a:fld id="{86CB4B4D-7CA3-9044-876B-883B54F8677D}" type="slidenum"/>
          </a:p>
        </p:txBody>
      </p:sp>
      <p:pic>
        <p:nvPicPr>
          <p:cNvPr id="172" name="devops黑.png" descr="devops黑.png"/>
          <p:cNvPicPr>
            <a:picLocks noChangeAspect="1"/>
          </p:cNvPicPr>
          <p:nvPr/>
        </p:nvPicPr>
        <p:blipFill>
          <a:blip r:embed="rId3">
            <a:extLst/>
          </a:blip>
          <a:stretch>
            <a:fillRect/>
          </a:stretch>
        </p:blipFill>
        <p:spPr>
          <a:xfrm>
            <a:off x="-232643" y="11623162"/>
            <a:ext cx="2560807" cy="2560807"/>
          </a:xfrm>
          <a:prstGeom prst="rect">
            <a:avLst/>
          </a:prstGeom>
          <a:ln w="12700">
            <a:miter lim="400000"/>
          </a:ln>
        </p:spPr>
      </p:pic>
      <p:sp>
        <p:nvSpPr>
          <p:cNvPr id="173"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174"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click to edit master text styles"/>
          <p:cNvSpPr txBox="1"/>
          <p:nvPr>
            <p:ph type="body" sz="quarter" idx="21"/>
          </p:nvPr>
        </p:nvSpPr>
        <p:spPr>
          <a:xfrm>
            <a:off x="1219200" y="1850718"/>
            <a:ext cx="21945600" cy="933451"/>
          </a:xfrm>
          <a:prstGeom prst="rect">
            <a:avLst/>
          </a:prstGeom>
          <a:ln>
            <a:round/>
          </a:ln>
        </p:spPr>
        <p:txBody>
          <a:bodyPr lIns="38100" tIns="38100" rIns="38100" bIns="38100"/>
          <a:lstStyle>
            <a:lvl1pPr marL="0" indent="0" algn="ctr">
              <a:spcBef>
                <a:spcPts val="0"/>
              </a:spcBef>
              <a:buSzTx/>
              <a:buFont typeface="Cantarell Regular"/>
              <a:buNone/>
              <a:defRPr sz="5200">
                <a:solidFill>
                  <a:srgbClr val="01A2D6"/>
                </a:solidFill>
                <a:uFill>
                  <a:solidFill>
                    <a:srgbClr val="01A2D6"/>
                  </a:solidFill>
                </a:uFill>
              </a:defRPr>
            </a:lvl1pPr>
          </a:lstStyle>
          <a:p>
            <a:pPr/>
            <a:r>
              <a:t>click to edit master text styles</a:t>
            </a:r>
          </a:p>
        </p:txBody>
      </p:sp>
      <p:sp>
        <p:nvSpPr>
          <p:cNvPr id="182" name="标题文本"/>
          <p:cNvSpPr txBox="1"/>
          <p:nvPr>
            <p:ph type="title"/>
          </p:nvPr>
        </p:nvSpPr>
        <p:spPr>
          <a:xfrm>
            <a:off x="1219200" y="584200"/>
            <a:ext cx="21945600" cy="1295400"/>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183" name="正文级别 1…"/>
          <p:cNvSpPr txBox="1"/>
          <p:nvPr>
            <p:ph type="body" idx="1"/>
          </p:nvPr>
        </p:nvSpPr>
        <p:spPr>
          <a:xfrm>
            <a:off x="1219200" y="3289300"/>
            <a:ext cx="21945600" cy="8572500"/>
          </a:xfrm>
          <a:prstGeom prst="rect">
            <a:avLst/>
          </a:prstGeom>
          <a:ln>
            <a:round/>
          </a:ln>
        </p:spPr>
        <p:txBody>
          <a:bodyPr lIns="254000" tIns="254000" rIns="254000" bIns="254000" numCol="2" spcCol="479999"/>
          <a:lstStyle>
            <a:lvl1pPr marL="596900" indent="-571500">
              <a:lnSpc>
                <a:spcPct val="130000"/>
              </a:lnSpc>
              <a:spcBef>
                <a:spcPts val="1800"/>
              </a:spcBef>
              <a:buClrTx/>
              <a:buSzPct val="50000"/>
              <a:buFontTx/>
              <a:buBlip>
                <a:blip r:embed="rId3"/>
              </a:buBlip>
              <a:defRPr spc="-225" sz="4500">
                <a:solidFill>
                  <a:srgbClr val="495359"/>
                </a:solidFill>
                <a:uFill>
                  <a:solidFill>
                    <a:srgbClr val="495359"/>
                  </a:solidFill>
                </a:uFill>
              </a:defRPr>
            </a:lvl1pPr>
            <a:lvl2pPr marL="733425" indent="-276225">
              <a:lnSpc>
                <a:spcPct val="130000"/>
              </a:lnSpc>
              <a:spcBef>
                <a:spcPts val="1800"/>
              </a:spcBef>
              <a:buClrTx/>
              <a:buChar char="●"/>
              <a:defRPr spc="-170" sz="3400">
                <a:solidFill>
                  <a:srgbClr val="495359"/>
                </a:solidFill>
                <a:uFill>
                  <a:solidFill>
                    <a:srgbClr val="495359"/>
                  </a:solidFill>
                </a:uFill>
              </a:defRPr>
            </a:lvl2pPr>
            <a:lvl3pPr>
              <a:lnSpc>
                <a:spcPct val="130000"/>
              </a:lnSpc>
              <a:spcBef>
                <a:spcPts val="1800"/>
              </a:spcBef>
              <a:buClrTx/>
              <a:defRPr spc="-170" sz="3400">
                <a:solidFill>
                  <a:srgbClr val="495359"/>
                </a:solidFill>
                <a:uFill>
                  <a:solidFill>
                    <a:srgbClr val="495359"/>
                  </a:solidFill>
                </a:uFill>
              </a:defRPr>
            </a:lvl3pPr>
            <a:lvl4pPr>
              <a:lnSpc>
                <a:spcPct val="130000"/>
              </a:lnSpc>
              <a:spcBef>
                <a:spcPts val="1800"/>
              </a:spcBef>
              <a:buClrTx/>
              <a:defRPr spc="-170" sz="3400">
                <a:solidFill>
                  <a:srgbClr val="495359"/>
                </a:solidFill>
                <a:uFill>
                  <a:solidFill>
                    <a:srgbClr val="495359"/>
                  </a:solidFill>
                </a:uFill>
              </a:defRPr>
            </a:lvl4pPr>
            <a:lvl5pPr>
              <a:lnSpc>
                <a:spcPct val="130000"/>
              </a:lnSpc>
              <a:spcBef>
                <a:spcPts val="1800"/>
              </a:spcBef>
              <a:buClrTx/>
              <a:defRPr spc="-170" sz="3400">
                <a:solidFill>
                  <a:srgbClr val="495359"/>
                </a:solidFill>
                <a:uFill>
                  <a:solidFill>
                    <a:srgbClr val="495359"/>
                  </a:solidFill>
                </a:uFill>
              </a:defRPr>
            </a:lvl5pPr>
          </a:lstStyle>
          <a:p>
            <a:pPr/>
            <a:r>
              <a:t>正文级别 1</a:t>
            </a:r>
          </a:p>
          <a:p>
            <a:pPr lvl="1"/>
            <a:r>
              <a:t>正文级别 2</a:t>
            </a:r>
          </a:p>
          <a:p>
            <a:pPr lvl="2"/>
            <a:r>
              <a:t>正文级别 3</a:t>
            </a:r>
          </a:p>
          <a:p>
            <a:pPr lvl="3"/>
            <a:r>
              <a:t>正文级别 4</a:t>
            </a:r>
          </a:p>
          <a:p>
            <a:pPr lvl="4"/>
            <a:r>
              <a:t>正文级别 5</a:t>
            </a:r>
          </a:p>
        </p:txBody>
      </p:sp>
      <p:sp>
        <p:nvSpPr>
          <p:cNvPr id="184" name="幻灯片编号"/>
          <p:cNvSpPr txBox="1"/>
          <p:nvPr>
            <p:ph type="sldNum" sz="quarter" idx="2"/>
          </p:nvPr>
        </p:nvSpPr>
        <p:spPr>
          <a:xfrm>
            <a:off x="22631302" y="12976225"/>
            <a:ext cx="533500" cy="537482"/>
          </a:xfrm>
          <a:prstGeom prst="rect">
            <a:avLst/>
          </a:prstGeom>
        </p:spPr>
        <p:txBody>
          <a:bodyPr/>
          <a:lstStyle>
            <a:lvl1pPr>
              <a:defRPr sz="2600"/>
            </a:lvl1pPr>
          </a:lstStyle>
          <a:p>
            <a:pPr/>
            <a:fld id="{86CB4B4D-7CA3-9044-876B-883B54F8677D}" type="slidenum"/>
          </a:p>
        </p:txBody>
      </p:sp>
      <p:pic>
        <p:nvPicPr>
          <p:cNvPr id="185" name="devops黑.png" descr="devops黑.png"/>
          <p:cNvPicPr>
            <a:picLocks noChangeAspect="1"/>
          </p:cNvPicPr>
          <p:nvPr/>
        </p:nvPicPr>
        <p:blipFill>
          <a:blip r:embed="rId4">
            <a:extLst/>
          </a:blip>
          <a:stretch>
            <a:fillRect/>
          </a:stretch>
        </p:blipFill>
        <p:spPr>
          <a:xfrm>
            <a:off x="-232643" y="11623162"/>
            <a:ext cx="2560807" cy="2560807"/>
          </a:xfrm>
          <a:prstGeom prst="rect">
            <a:avLst/>
          </a:prstGeom>
          <a:ln w="12700">
            <a:miter lim="400000"/>
          </a:ln>
        </p:spPr>
      </p:pic>
      <p:sp>
        <p:nvSpPr>
          <p:cNvPr id="186"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187"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hapter Brea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1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click to edit master text styles"/>
          <p:cNvSpPr txBox="1"/>
          <p:nvPr>
            <p:ph type="body" sz="quarter" idx="21"/>
          </p:nvPr>
        </p:nvSpPr>
        <p:spPr>
          <a:xfrm>
            <a:off x="1219200" y="1850718"/>
            <a:ext cx="21945600" cy="933451"/>
          </a:xfrm>
          <a:prstGeom prst="rect">
            <a:avLst/>
          </a:prstGeom>
          <a:ln>
            <a:round/>
          </a:ln>
        </p:spPr>
        <p:txBody>
          <a:bodyPr lIns="38100" tIns="38100" rIns="38100" bIns="38100"/>
          <a:lstStyle>
            <a:lvl1pPr marL="0" indent="0" algn="ctr">
              <a:spcBef>
                <a:spcPts val="0"/>
              </a:spcBef>
              <a:buSzTx/>
              <a:buFont typeface="Cantarell Regular"/>
              <a:buNone/>
              <a:defRPr sz="5200">
                <a:solidFill>
                  <a:srgbClr val="01A2D6"/>
                </a:solidFill>
                <a:uFill>
                  <a:solidFill>
                    <a:srgbClr val="01A2D6"/>
                  </a:solidFill>
                </a:uFill>
              </a:defRPr>
            </a:lvl1pPr>
          </a:lstStyle>
          <a:p>
            <a:pPr/>
            <a:r>
              <a:t>click to edit master text styles</a:t>
            </a:r>
          </a:p>
        </p:txBody>
      </p:sp>
      <p:sp>
        <p:nvSpPr>
          <p:cNvPr id="26" name="标题文本"/>
          <p:cNvSpPr txBox="1"/>
          <p:nvPr>
            <p:ph type="title"/>
          </p:nvPr>
        </p:nvSpPr>
        <p:spPr>
          <a:xfrm>
            <a:off x="1219200" y="584200"/>
            <a:ext cx="21945600" cy="1295400"/>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27" name="正文级别 1…"/>
          <p:cNvSpPr txBox="1"/>
          <p:nvPr>
            <p:ph type="body" idx="1"/>
          </p:nvPr>
        </p:nvSpPr>
        <p:spPr>
          <a:xfrm>
            <a:off x="1219200" y="3287941"/>
            <a:ext cx="21945600" cy="8566749"/>
          </a:xfrm>
          <a:prstGeom prst="rect">
            <a:avLst/>
          </a:prstGeom>
          <a:ln>
            <a:round/>
          </a:ln>
        </p:spPr>
        <p:txBody>
          <a:bodyPr lIns="0" tIns="0" rIns="0" bIns="0"/>
          <a:lstStyle>
            <a:lvl1pPr marL="415192" indent="-415192">
              <a:lnSpc>
                <a:spcPct val="130000"/>
              </a:lnSpc>
              <a:spcBef>
                <a:spcPts val="1800"/>
              </a:spcBef>
              <a:buClrTx/>
              <a:buSzPct val="50000"/>
              <a:buFontTx/>
              <a:buBlip>
                <a:blip r:embed="rId3"/>
              </a:buBlip>
              <a:defRPr sz="4500">
                <a:solidFill>
                  <a:srgbClr val="495359"/>
                </a:solidFill>
                <a:uFill>
                  <a:solidFill>
                    <a:srgbClr val="495359"/>
                  </a:solidFill>
                </a:uFill>
              </a:defRPr>
            </a:lvl1pPr>
            <a:lvl2pPr>
              <a:lnSpc>
                <a:spcPct val="130000"/>
              </a:lnSpc>
              <a:spcBef>
                <a:spcPts val="1800"/>
              </a:spcBef>
              <a:buClrTx/>
              <a:defRPr sz="3400">
                <a:solidFill>
                  <a:srgbClr val="495359"/>
                </a:solidFill>
                <a:uFill>
                  <a:solidFill>
                    <a:srgbClr val="495359"/>
                  </a:solidFill>
                </a:uFill>
              </a:defRPr>
            </a:lvl2pPr>
            <a:lvl3pPr>
              <a:lnSpc>
                <a:spcPct val="130000"/>
              </a:lnSpc>
              <a:spcBef>
                <a:spcPts val="1800"/>
              </a:spcBef>
              <a:buClrTx/>
              <a:defRPr sz="3400">
                <a:solidFill>
                  <a:srgbClr val="495359"/>
                </a:solidFill>
                <a:uFill>
                  <a:solidFill>
                    <a:srgbClr val="495359"/>
                  </a:solidFill>
                </a:uFill>
              </a:defRPr>
            </a:lvl3pPr>
            <a:lvl4pPr>
              <a:lnSpc>
                <a:spcPct val="130000"/>
              </a:lnSpc>
              <a:spcBef>
                <a:spcPts val="1800"/>
              </a:spcBef>
              <a:buClrTx/>
              <a:defRPr sz="3400">
                <a:solidFill>
                  <a:srgbClr val="495359"/>
                </a:solidFill>
                <a:uFill>
                  <a:solidFill>
                    <a:srgbClr val="495359"/>
                  </a:solidFill>
                </a:uFill>
              </a:defRPr>
            </a:lvl4pPr>
            <a:lvl5pPr>
              <a:lnSpc>
                <a:spcPct val="130000"/>
              </a:lnSpc>
              <a:spcBef>
                <a:spcPts val="1800"/>
              </a:spcBef>
              <a:buClrTx/>
              <a:defRPr sz="3400">
                <a:solidFill>
                  <a:srgbClr val="495359"/>
                </a:solidFill>
                <a:uFill>
                  <a:solidFill>
                    <a:srgbClr val="495359"/>
                  </a:solidFill>
                </a:uFill>
              </a:defRPr>
            </a:lvl5pPr>
          </a:lstStyle>
          <a:p>
            <a:pPr/>
            <a:r>
              <a:t>正文级别 1</a:t>
            </a:r>
          </a:p>
          <a:p>
            <a:pPr lvl="1"/>
            <a:r>
              <a:t>正文级别 2</a:t>
            </a:r>
          </a:p>
          <a:p>
            <a:pPr lvl="2"/>
            <a:r>
              <a:t>正文级别 3</a:t>
            </a:r>
          </a:p>
          <a:p>
            <a:pPr lvl="3"/>
            <a:r>
              <a:t>正文级别 4</a:t>
            </a:r>
          </a:p>
          <a:p>
            <a:pPr lvl="4"/>
            <a:r>
              <a:t>正文级别 5</a:t>
            </a:r>
          </a:p>
        </p:txBody>
      </p:sp>
      <p:sp>
        <p:nvSpPr>
          <p:cNvPr id="28" name="幻灯片编号"/>
          <p:cNvSpPr txBox="1"/>
          <p:nvPr>
            <p:ph type="sldNum" sz="quarter" idx="2"/>
          </p:nvPr>
        </p:nvSpPr>
        <p:spPr>
          <a:xfrm>
            <a:off x="22631302" y="12976225"/>
            <a:ext cx="533500" cy="537482"/>
          </a:xfrm>
          <a:prstGeom prst="rect">
            <a:avLst/>
          </a:prstGeom>
        </p:spPr>
        <p:txBody>
          <a:bodyPr/>
          <a:lstStyle>
            <a:lvl1pPr>
              <a:defRPr sz="2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 name="click to edit master text styles"/>
          <p:cNvSpPr txBox="1"/>
          <p:nvPr>
            <p:ph type="body" sz="quarter" idx="21"/>
          </p:nvPr>
        </p:nvSpPr>
        <p:spPr>
          <a:xfrm>
            <a:off x="1219200" y="1850718"/>
            <a:ext cx="21945600" cy="933451"/>
          </a:xfrm>
          <a:prstGeom prst="rect">
            <a:avLst/>
          </a:prstGeom>
          <a:ln>
            <a:round/>
          </a:ln>
        </p:spPr>
        <p:txBody>
          <a:bodyPr lIns="38100" tIns="38100" rIns="38100" bIns="38100"/>
          <a:lstStyle>
            <a:lvl1pPr marL="0" indent="0" algn="ctr">
              <a:spcBef>
                <a:spcPts val="0"/>
              </a:spcBef>
              <a:buSzTx/>
              <a:buFont typeface="Cantarell Regular"/>
              <a:buNone/>
              <a:defRPr sz="5200">
                <a:solidFill>
                  <a:srgbClr val="01A2D6"/>
                </a:solidFill>
                <a:uFill>
                  <a:solidFill>
                    <a:srgbClr val="01A2D6"/>
                  </a:solidFill>
                </a:uFill>
              </a:defRPr>
            </a:lvl1pPr>
          </a:lstStyle>
          <a:p>
            <a:pPr/>
            <a:r>
              <a:t>click to edit master text styles</a:t>
            </a:r>
          </a:p>
        </p:txBody>
      </p:sp>
      <p:sp>
        <p:nvSpPr>
          <p:cNvPr id="36" name="标题文本"/>
          <p:cNvSpPr txBox="1"/>
          <p:nvPr>
            <p:ph type="title"/>
          </p:nvPr>
        </p:nvSpPr>
        <p:spPr>
          <a:xfrm>
            <a:off x="1219200" y="584200"/>
            <a:ext cx="21945600" cy="1295400"/>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37" name="正文级别 1…"/>
          <p:cNvSpPr txBox="1"/>
          <p:nvPr>
            <p:ph type="body" idx="1"/>
          </p:nvPr>
        </p:nvSpPr>
        <p:spPr>
          <a:xfrm>
            <a:off x="1219200" y="3289300"/>
            <a:ext cx="21945600" cy="8572500"/>
          </a:xfrm>
          <a:prstGeom prst="rect">
            <a:avLst/>
          </a:prstGeom>
          <a:ln>
            <a:round/>
          </a:ln>
        </p:spPr>
        <p:txBody>
          <a:bodyPr lIns="254000" tIns="254000" rIns="254000" bIns="254000" numCol="2" spcCol="479999"/>
          <a:lstStyle>
            <a:lvl1pPr marL="596900" indent="-571500">
              <a:lnSpc>
                <a:spcPct val="130000"/>
              </a:lnSpc>
              <a:spcBef>
                <a:spcPts val="1800"/>
              </a:spcBef>
              <a:buClrTx/>
              <a:buSzPct val="50000"/>
              <a:buFontTx/>
              <a:buBlip>
                <a:blip r:embed="rId3"/>
              </a:buBlip>
              <a:defRPr spc="-225" sz="4500">
                <a:solidFill>
                  <a:srgbClr val="495359"/>
                </a:solidFill>
                <a:uFill>
                  <a:solidFill>
                    <a:srgbClr val="495359"/>
                  </a:solidFill>
                </a:uFill>
              </a:defRPr>
            </a:lvl1pPr>
            <a:lvl2pPr marL="733425" indent="-276225">
              <a:lnSpc>
                <a:spcPct val="130000"/>
              </a:lnSpc>
              <a:spcBef>
                <a:spcPts val="1800"/>
              </a:spcBef>
              <a:buClrTx/>
              <a:buChar char="●"/>
              <a:defRPr spc="-170" sz="3400">
                <a:solidFill>
                  <a:srgbClr val="495359"/>
                </a:solidFill>
                <a:uFill>
                  <a:solidFill>
                    <a:srgbClr val="495359"/>
                  </a:solidFill>
                </a:uFill>
              </a:defRPr>
            </a:lvl2pPr>
            <a:lvl3pPr>
              <a:lnSpc>
                <a:spcPct val="130000"/>
              </a:lnSpc>
              <a:spcBef>
                <a:spcPts val="1800"/>
              </a:spcBef>
              <a:buClrTx/>
              <a:defRPr spc="-170" sz="3400">
                <a:solidFill>
                  <a:srgbClr val="495359"/>
                </a:solidFill>
                <a:uFill>
                  <a:solidFill>
                    <a:srgbClr val="495359"/>
                  </a:solidFill>
                </a:uFill>
              </a:defRPr>
            </a:lvl3pPr>
            <a:lvl4pPr>
              <a:lnSpc>
                <a:spcPct val="130000"/>
              </a:lnSpc>
              <a:spcBef>
                <a:spcPts val="1800"/>
              </a:spcBef>
              <a:buClrTx/>
              <a:defRPr spc="-170" sz="3400">
                <a:solidFill>
                  <a:srgbClr val="495359"/>
                </a:solidFill>
                <a:uFill>
                  <a:solidFill>
                    <a:srgbClr val="495359"/>
                  </a:solidFill>
                </a:uFill>
              </a:defRPr>
            </a:lvl4pPr>
            <a:lvl5pPr>
              <a:lnSpc>
                <a:spcPct val="130000"/>
              </a:lnSpc>
              <a:spcBef>
                <a:spcPts val="1800"/>
              </a:spcBef>
              <a:buClrTx/>
              <a:defRPr spc="-170" sz="3400">
                <a:solidFill>
                  <a:srgbClr val="495359"/>
                </a:solidFill>
                <a:uFill>
                  <a:solidFill>
                    <a:srgbClr val="495359"/>
                  </a:solidFill>
                </a:uFill>
              </a:defRPr>
            </a:lvl5pPr>
          </a:lstStyle>
          <a:p>
            <a:pPr/>
            <a:r>
              <a:t>正文级别 1</a:t>
            </a:r>
          </a:p>
          <a:p>
            <a:pPr lvl="1"/>
            <a:r>
              <a:t>正文级别 2</a:t>
            </a:r>
          </a:p>
          <a:p>
            <a:pPr lvl="2"/>
            <a:r>
              <a:t>正文级别 3</a:t>
            </a:r>
          </a:p>
          <a:p>
            <a:pPr lvl="3"/>
            <a:r>
              <a:t>正文级别 4</a:t>
            </a:r>
          </a:p>
          <a:p>
            <a:pPr lvl="4"/>
            <a:r>
              <a:t>正文级别 5</a:t>
            </a:r>
          </a:p>
        </p:txBody>
      </p:sp>
      <p:sp>
        <p:nvSpPr>
          <p:cNvPr id="38" name="幻灯片编号"/>
          <p:cNvSpPr txBox="1"/>
          <p:nvPr>
            <p:ph type="sldNum" sz="quarter" idx="2"/>
          </p:nvPr>
        </p:nvSpPr>
        <p:spPr>
          <a:xfrm>
            <a:off x="22631302" y="12976225"/>
            <a:ext cx="533500" cy="537482"/>
          </a:xfrm>
          <a:prstGeom prst="rect">
            <a:avLst/>
          </a:prstGeom>
        </p:spPr>
        <p:txBody>
          <a:bodyPr/>
          <a:lstStyle>
            <a:lvl1pPr>
              <a:defRPr sz="2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howcase CEO">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5" name="AppleComp.png" descr="AppleComp.png"/>
          <p:cNvPicPr>
            <a:picLocks noChangeAspect="1"/>
          </p:cNvPicPr>
          <p:nvPr/>
        </p:nvPicPr>
        <p:blipFill>
          <a:blip r:embed="rId3">
            <a:extLst/>
          </a:blip>
          <a:srcRect l="0" t="215" r="0" b="215"/>
          <a:stretch>
            <a:fillRect/>
          </a:stretch>
        </p:blipFill>
        <p:spPr>
          <a:xfrm>
            <a:off x="10554411" y="3656587"/>
            <a:ext cx="12712701" cy="7180394"/>
          </a:xfrm>
          <a:prstGeom prst="rect">
            <a:avLst/>
          </a:prstGeom>
          <a:ln w="12700"/>
          <a:effectLst>
            <a:reflection blurRad="0" stA="14000" stPos="0" endA="0" endPos="40000" dist="0" dir="5400000" fadeDir="5400000" sx="100000" sy="-100000" kx="0" ky="0" algn="bl" rotWithShape="0"/>
          </a:effectLst>
        </p:spPr>
      </p:pic>
      <p:sp>
        <p:nvSpPr>
          <p:cNvPr id="46" name="click to edit master text styles"/>
          <p:cNvSpPr txBox="1"/>
          <p:nvPr>
            <p:ph type="body" sz="quarter" idx="21"/>
          </p:nvPr>
        </p:nvSpPr>
        <p:spPr>
          <a:xfrm>
            <a:off x="1219200" y="1850718"/>
            <a:ext cx="21945600" cy="933451"/>
          </a:xfrm>
          <a:prstGeom prst="rect">
            <a:avLst/>
          </a:prstGeom>
          <a:ln>
            <a:round/>
          </a:ln>
        </p:spPr>
        <p:txBody>
          <a:bodyPr lIns="38100" tIns="38100" rIns="38100" bIns="38100"/>
          <a:lstStyle>
            <a:lvl1pPr marL="0" indent="0" algn="ctr">
              <a:spcBef>
                <a:spcPts val="0"/>
              </a:spcBef>
              <a:buSzTx/>
              <a:buFont typeface="Cantarell Regular"/>
              <a:buNone/>
              <a:defRPr sz="5200">
                <a:solidFill>
                  <a:srgbClr val="01A2D6"/>
                </a:solidFill>
                <a:uFill>
                  <a:solidFill>
                    <a:srgbClr val="01A2D6"/>
                  </a:solidFill>
                </a:uFill>
              </a:defRPr>
            </a:lvl1pPr>
          </a:lstStyle>
          <a:p>
            <a:pPr/>
            <a:r>
              <a:t>click to edit master text styles</a:t>
            </a:r>
          </a:p>
        </p:txBody>
      </p:sp>
      <p:sp>
        <p:nvSpPr>
          <p:cNvPr id="47" name="标题文本"/>
          <p:cNvSpPr txBox="1"/>
          <p:nvPr>
            <p:ph type="title"/>
          </p:nvPr>
        </p:nvSpPr>
        <p:spPr>
          <a:xfrm>
            <a:off x="1219200" y="584200"/>
            <a:ext cx="21945600" cy="1295400"/>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48" name="正文级别 1…"/>
          <p:cNvSpPr txBox="1"/>
          <p:nvPr>
            <p:ph type="body" sz="quarter" idx="1"/>
          </p:nvPr>
        </p:nvSpPr>
        <p:spPr>
          <a:xfrm>
            <a:off x="1219200" y="3962400"/>
            <a:ext cx="6616700" cy="7851082"/>
          </a:xfrm>
          <a:prstGeom prst="rect">
            <a:avLst/>
          </a:prstGeom>
          <a:ln>
            <a:round/>
          </a:ln>
        </p:spPr>
        <p:txBody>
          <a:bodyPr lIns="0" tIns="0" rIns="0" bIns="0"/>
          <a:lstStyle>
            <a:lvl1pPr marL="415192" indent="-415192">
              <a:lnSpc>
                <a:spcPct val="130000"/>
              </a:lnSpc>
              <a:spcBef>
                <a:spcPts val="1800"/>
              </a:spcBef>
              <a:buClrTx/>
              <a:buSzPct val="50000"/>
              <a:buFontTx/>
              <a:buBlip>
                <a:blip r:embed="rId4"/>
              </a:buBlip>
              <a:defRPr sz="4500">
                <a:solidFill>
                  <a:srgbClr val="495359"/>
                </a:solidFill>
                <a:uFill>
                  <a:solidFill>
                    <a:srgbClr val="495359"/>
                  </a:solidFill>
                </a:uFill>
              </a:defRPr>
            </a:lvl1pPr>
            <a:lvl2pPr>
              <a:lnSpc>
                <a:spcPct val="130000"/>
              </a:lnSpc>
              <a:spcBef>
                <a:spcPts val="1800"/>
              </a:spcBef>
              <a:buClrTx/>
              <a:defRPr sz="3400">
                <a:solidFill>
                  <a:srgbClr val="495359"/>
                </a:solidFill>
                <a:uFill>
                  <a:solidFill>
                    <a:srgbClr val="495359"/>
                  </a:solidFill>
                </a:uFill>
              </a:defRPr>
            </a:lvl2pPr>
            <a:lvl3pPr>
              <a:lnSpc>
                <a:spcPct val="130000"/>
              </a:lnSpc>
              <a:spcBef>
                <a:spcPts val="1800"/>
              </a:spcBef>
              <a:buClrTx/>
              <a:defRPr sz="3400">
                <a:solidFill>
                  <a:srgbClr val="495359"/>
                </a:solidFill>
                <a:uFill>
                  <a:solidFill>
                    <a:srgbClr val="495359"/>
                  </a:solidFill>
                </a:uFill>
              </a:defRPr>
            </a:lvl3pPr>
            <a:lvl4pPr>
              <a:lnSpc>
                <a:spcPct val="130000"/>
              </a:lnSpc>
              <a:spcBef>
                <a:spcPts val="1800"/>
              </a:spcBef>
              <a:buClrTx/>
              <a:defRPr sz="3400">
                <a:solidFill>
                  <a:srgbClr val="495359"/>
                </a:solidFill>
                <a:uFill>
                  <a:solidFill>
                    <a:srgbClr val="495359"/>
                  </a:solidFill>
                </a:uFill>
              </a:defRPr>
            </a:lvl4pPr>
            <a:lvl5pPr>
              <a:lnSpc>
                <a:spcPct val="130000"/>
              </a:lnSpc>
              <a:spcBef>
                <a:spcPts val="1800"/>
              </a:spcBef>
              <a:buClrTx/>
              <a:defRPr sz="3400">
                <a:solidFill>
                  <a:srgbClr val="495359"/>
                </a:solidFill>
                <a:uFill>
                  <a:solidFill>
                    <a:srgbClr val="495359"/>
                  </a:solidFill>
                </a:uFill>
              </a:defRPr>
            </a:lvl5pPr>
          </a:lstStyle>
          <a:p>
            <a:pPr/>
            <a:r>
              <a:t>正文级别 1</a:t>
            </a:r>
          </a:p>
          <a:p>
            <a:pPr lvl="1"/>
            <a:r>
              <a:t>正文级别 2</a:t>
            </a:r>
          </a:p>
          <a:p>
            <a:pPr lvl="2"/>
            <a:r>
              <a:t>正文级别 3</a:t>
            </a:r>
          </a:p>
          <a:p>
            <a:pPr lvl="3"/>
            <a:r>
              <a:t>正文级别 4</a:t>
            </a:r>
          </a:p>
          <a:p>
            <a:pPr lvl="4"/>
            <a:r>
              <a:t>正文级别 5</a:t>
            </a:r>
          </a:p>
        </p:txBody>
      </p:sp>
      <p:sp>
        <p:nvSpPr>
          <p:cNvPr id="49" name="幻灯片编号"/>
          <p:cNvSpPr txBox="1"/>
          <p:nvPr>
            <p:ph type="sldNum" sz="quarter" idx="2"/>
          </p:nvPr>
        </p:nvSpPr>
        <p:spPr>
          <a:xfrm>
            <a:off x="22631302" y="12976225"/>
            <a:ext cx="533500" cy="537482"/>
          </a:xfrm>
          <a:prstGeom prst="rect">
            <a:avLst/>
          </a:prstGeom>
        </p:spPr>
        <p:txBody>
          <a:bodyPr/>
          <a:lstStyle>
            <a:lvl1pPr>
              <a:defRPr sz="2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howcase mobi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6" name="phone-black.png" descr="phone-black.png"/>
          <p:cNvPicPr>
            <a:picLocks noChangeAspect="1"/>
          </p:cNvPicPr>
          <p:nvPr/>
        </p:nvPicPr>
        <p:blipFill>
          <a:blip r:embed="rId3">
            <a:extLst/>
          </a:blip>
          <a:stretch>
            <a:fillRect/>
          </a:stretch>
        </p:blipFill>
        <p:spPr>
          <a:xfrm>
            <a:off x="12513564" y="5305422"/>
            <a:ext cx="2857502" cy="5784358"/>
          </a:xfrm>
          <a:prstGeom prst="rect">
            <a:avLst/>
          </a:prstGeom>
          <a:ln w="12700"/>
          <a:effectLst>
            <a:reflection blurRad="0" stA="29000" stPos="0" endA="0" endPos="40000" dist="0" dir="5400000" fadeDir="5400000" sx="100000" sy="-100000" kx="0" ky="0" algn="bl" rotWithShape="0"/>
          </a:effectLst>
        </p:spPr>
      </p:pic>
      <p:pic>
        <p:nvPicPr>
          <p:cNvPr id="57" name="table-black.png" descr="table-black.png"/>
          <p:cNvPicPr>
            <a:picLocks noChangeAspect="1"/>
          </p:cNvPicPr>
          <p:nvPr/>
        </p:nvPicPr>
        <p:blipFill>
          <a:blip r:embed="rId4">
            <a:extLst/>
          </a:blip>
          <a:stretch>
            <a:fillRect/>
          </a:stretch>
        </p:blipFill>
        <p:spPr>
          <a:xfrm>
            <a:off x="16494397" y="3255705"/>
            <a:ext cx="6096001" cy="7934206"/>
          </a:xfrm>
          <a:prstGeom prst="rect">
            <a:avLst/>
          </a:prstGeom>
          <a:ln w="12700"/>
          <a:effectLst>
            <a:reflection blurRad="0" stA="29000" stPos="0" endA="0" endPos="40000" dist="0" dir="5400000" fadeDir="5400000" sx="100000" sy="-100000" kx="0" ky="0" algn="bl" rotWithShape="0"/>
          </a:effectLst>
        </p:spPr>
      </p:pic>
      <p:sp>
        <p:nvSpPr>
          <p:cNvPr id="58" name="click to edit master text styles"/>
          <p:cNvSpPr txBox="1"/>
          <p:nvPr>
            <p:ph type="body" sz="quarter" idx="21"/>
          </p:nvPr>
        </p:nvSpPr>
        <p:spPr>
          <a:xfrm>
            <a:off x="1219200" y="1850718"/>
            <a:ext cx="21945600" cy="933451"/>
          </a:xfrm>
          <a:prstGeom prst="rect">
            <a:avLst/>
          </a:prstGeom>
          <a:ln>
            <a:round/>
          </a:ln>
        </p:spPr>
        <p:txBody>
          <a:bodyPr lIns="38100" tIns="38100" rIns="38100" bIns="38100"/>
          <a:lstStyle>
            <a:lvl1pPr marL="0" indent="0" algn="ctr">
              <a:spcBef>
                <a:spcPts val="0"/>
              </a:spcBef>
              <a:buSzTx/>
              <a:buFont typeface="Cantarell Regular"/>
              <a:buNone/>
              <a:defRPr sz="5200">
                <a:solidFill>
                  <a:srgbClr val="01A2D6"/>
                </a:solidFill>
                <a:uFill>
                  <a:solidFill>
                    <a:srgbClr val="01A2D6"/>
                  </a:solidFill>
                </a:uFill>
              </a:defRPr>
            </a:lvl1pPr>
          </a:lstStyle>
          <a:p>
            <a:pPr/>
            <a:r>
              <a:t>click to edit master text styles</a:t>
            </a:r>
          </a:p>
        </p:txBody>
      </p:sp>
      <p:sp>
        <p:nvSpPr>
          <p:cNvPr id="59" name="标题文本"/>
          <p:cNvSpPr txBox="1"/>
          <p:nvPr>
            <p:ph type="title"/>
          </p:nvPr>
        </p:nvSpPr>
        <p:spPr>
          <a:xfrm>
            <a:off x="1219200" y="584200"/>
            <a:ext cx="21945600" cy="1295400"/>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60" name="正文级别 1…"/>
          <p:cNvSpPr txBox="1"/>
          <p:nvPr>
            <p:ph type="body" sz="half" idx="1"/>
          </p:nvPr>
        </p:nvSpPr>
        <p:spPr>
          <a:xfrm>
            <a:off x="1219200" y="3772628"/>
            <a:ext cx="9144000" cy="7467601"/>
          </a:xfrm>
          <a:prstGeom prst="rect">
            <a:avLst/>
          </a:prstGeom>
          <a:ln>
            <a:round/>
          </a:ln>
        </p:spPr>
        <p:txBody>
          <a:bodyPr lIns="0" tIns="0" rIns="0" bIns="0"/>
          <a:lstStyle>
            <a:lvl1pPr marL="549519" indent="-549519">
              <a:lnSpc>
                <a:spcPct val="130000"/>
              </a:lnSpc>
              <a:spcBef>
                <a:spcPts val="1800"/>
              </a:spcBef>
              <a:buClrTx/>
              <a:buSzPct val="50000"/>
              <a:buFontTx/>
              <a:buBlip>
                <a:blip r:embed="rId5"/>
              </a:buBlip>
              <a:defRPr sz="4500">
                <a:solidFill>
                  <a:srgbClr val="495359"/>
                </a:solidFill>
                <a:uFill>
                  <a:solidFill>
                    <a:srgbClr val="495359"/>
                  </a:solidFill>
                </a:uFill>
              </a:defRPr>
            </a:lvl1pPr>
            <a:lvl2pPr>
              <a:lnSpc>
                <a:spcPct val="130000"/>
              </a:lnSpc>
              <a:spcBef>
                <a:spcPts val="1800"/>
              </a:spcBef>
              <a:buClrTx/>
              <a:defRPr sz="3400">
                <a:solidFill>
                  <a:srgbClr val="495359"/>
                </a:solidFill>
                <a:uFill>
                  <a:solidFill>
                    <a:srgbClr val="495359"/>
                  </a:solidFill>
                </a:uFill>
              </a:defRPr>
            </a:lvl2pPr>
            <a:lvl3pPr>
              <a:lnSpc>
                <a:spcPct val="130000"/>
              </a:lnSpc>
              <a:spcBef>
                <a:spcPts val="1800"/>
              </a:spcBef>
              <a:buClrTx/>
              <a:defRPr sz="3400">
                <a:solidFill>
                  <a:srgbClr val="495359"/>
                </a:solidFill>
                <a:uFill>
                  <a:solidFill>
                    <a:srgbClr val="495359"/>
                  </a:solidFill>
                </a:uFill>
              </a:defRPr>
            </a:lvl3pPr>
            <a:lvl4pPr>
              <a:lnSpc>
                <a:spcPct val="130000"/>
              </a:lnSpc>
              <a:spcBef>
                <a:spcPts val="1800"/>
              </a:spcBef>
              <a:buClrTx/>
              <a:defRPr sz="3400">
                <a:solidFill>
                  <a:srgbClr val="495359"/>
                </a:solidFill>
                <a:uFill>
                  <a:solidFill>
                    <a:srgbClr val="495359"/>
                  </a:solidFill>
                </a:uFill>
              </a:defRPr>
            </a:lvl4pPr>
            <a:lvl5pPr>
              <a:lnSpc>
                <a:spcPct val="130000"/>
              </a:lnSpc>
              <a:spcBef>
                <a:spcPts val="1800"/>
              </a:spcBef>
              <a:buClrTx/>
              <a:defRPr sz="3400">
                <a:solidFill>
                  <a:srgbClr val="495359"/>
                </a:solidFill>
                <a:uFill>
                  <a:solidFill>
                    <a:srgbClr val="495359"/>
                  </a:solidFill>
                </a:uFill>
              </a:defRPr>
            </a:lvl5pPr>
          </a:lstStyle>
          <a:p>
            <a:pPr/>
            <a:r>
              <a:t>正文级别 1</a:t>
            </a:r>
          </a:p>
          <a:p>
            <a:pPr lvl="1"/>
            <a:r>
              <a:t>正文级别 2</a:t>
            </a:r>
          </a:p>
          <a:p>
            <a:pPr lvl="2"/>
            <a:r>
              <a:t>正文级别 3</a:t>
            </a:r>
          </a:p>
          <a:p>
            <a:pPr lvl="3"/>
            <a:r>
              <a:t>正文级别 4</a:t>
            </a:r>
          </a:p>
          <a:p>
            <a:pPr lvl="4"/>
            <a:r>
              <a:t>正文级别 5</a:t>
            </a:r>
          </a:p>
        </p:txBody>
      </p:sp>
      <p:sp>
        <p:nvSpPr>
          <p:cNvPr id="61" name="幻灯片编号"/>
          <p:cNvSpPr txBox="1"/>
          <p:nvPr>
            <p:ph type="sldNum" sz="quarter" idx="2"/>
          </p:nvPr>
        </p:nvSpPr>
        <p:spPr>
          <a:xfrm>
            <a:off x="22631302" y="12976225"/>
            <a:ext cx="533500" cy="537482"/>
          </a:xfrm>
          <a:prstGeom prst="rect">
            <a:avLst/>
          </a:prstGeom>
        </p:spPr>
        <p:txBody>
          <a:bodyPr/>
          <a:lstStyle>
            <a:lvl1pPr>
              <a:defRPr sz="2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 name="标题文本"/>
          <p:cNvSpPr txBox="1"/>
          <p:nvPr>
            <p:ph type="title"/>
          </p:nvPr>
        </p:nvSpPr>
        <p:spPr>
          <a:xfrm>
            <a:off x="1219200" y="587682"/>
            <a:ext cx="21945600" cy="1295401"/>
          </a:xfrm>
          <a:prstGeom prst="rect">
            <a:avLst/>
          </a:prstGeom>
          <a:ln>
            <a:round/>
          </a:ln>
          <a:effectLst>
            <a:outerShdw sx="100000" sy="100000" kx="0" ky="0" algn="b" rotWithShape="0" blurRad="12700" dist="76200" dir="2580000">
              <a:srgbClr val="000000">
                <a:alpha val="10000"/>
              </a:srgbClr>
            </a:outerShdw>
          </a:effectLst>
        </p:spPr>
        <p:txBody>
          <a:bodyPr lIns="38100" tIns="38100" rIns="38100" bIns="38100"/>
          <a:lstStyle>
            <a:lvl1pPr>
              <a:defRPr spc="-315" sz="8400">
                <a:solidFill>
                  <a:srgbClr val="495359"/>
                </a:solidFill>
                <a:uFill>
                  <a:solidFill>
                    <a:srgbClr val="495359"/>
                  </a:solidFill>
                </a:uFill>
              </a:defRPr>
            </a:lvl1pPr>
          </a:lstStyle>
          <a:p>
            <a:pPr/>
            <a:r>
              <a:t>标题文本</a:t>
            </a:r>
          </a:p>
        </p:txBody>
      </p:sp>
      <p:sp>
        <p:nvSpPr>
          <p:cNvPr id="69" name="正文级别 1…"/>
          <p:cNvSpPr txBox="1"/>
          <p:nvPr>
            <p:ph type="body" idx="1"/>
          </p:nvPr>
        </p:nvSpPr>
        <p:spPr>
          <a:xfrm>
            <a:off x="1219200" y="1850718"/>
            <a:ext cx="21945600" cy="10014564"/>
          </a:xfrm>
          <a:prstGeom prst="rect">
            <a:avLst/>
          </a:prstGeom>
          <a:ln>
            <a:round/>
          </a:ln>
        </p:spPr>
        <p:txBody>
          <a:bodyPr lIns="38100" tIns="38100" rIns="38100" bIns="38100"/>
          <a:lstStyle>
            <a:lvl1pPr marL="0" indent="0" algn="ctr">
              <a:spcBef>
                <a:spcPts val="0"/>
              </a:spcBef>
              <a:buClrTx/>
              <a:buSzTx/>
              <a:buFontTx/>
              <a:buNone/>
              <a:defRPr sz="5200">
                <a:solidFill>
                  <a:srgbClr val="01A2D6"/>
                </a:solidFill>
                <a:uFill>
                  <a:solidFill>
                    <a:srgbClr val="01A2D6"/>
                  </a:solidFill>
                </a:uFill>
              </a:defRPr>
            </a:lvl1pPr>
            <a:lvl2pPr>
              <a:buClrTx/>
              <a:defRPr sz="5200">
                <a:solidFill>
                  <a:srgbClr val="01A2D6"/>
                </a:solidFill>
                <a:uFill>
                  <a:solidFill>
                    <a:srgbClr val="01A2D6"/>
                  </a:solidFill>
                </a:uFill>
              </a:defRPr>
            </a:lvl2pPr>
            <a:lvl3pPr>
              <a:buClrTx/>
              <a:defRPr sz="5200">
                <a:solidFill>
                  <a:srgbClr val="01A2D6"/>
                </a:solidFill>
                <a:uFill>
                  <a:solidFill>
                    <a:srgbClr val="01A2D6"/>
                  </a:solidFill>
                </a:uFill>
              </a:defRPr>
            </a:lvl3pPr>
            <a:lvl4pPr>
              <a:buClrTx/>
              <a:defRPr sz="5200">
                <a:solidFill>
                  <a:srgbClr val="01A2D6"/>
                </a:solidFill>
                <a:uFill>
                  <a:solidFill>
                    <a:srgbClr val="01A2D6"/>
                  </a:solidFill>
                </a:uFill>
              </a:defRPr>
            </a:lvl4pPr>
            <a:lvl5pPr>
              <a:buClrTx/>
              <a:defRPr sz="5200">
                <a:solidFill>
                  <a:srgbClr val="01A2D6"/>
                </a:solidFill>
                <a:uFill>
                  <a:solidFill>
                    <a:srgbClr val="01A2D6"/>
                  </a:solidFill>
                </a:uFill>
              </a:defRPr>
            </a:lvl5pPr>
          </a:lstStyle>
          <a:p>
            <a:pPr/>
            <a:r>
              <a:t>正文级别 1</a:t>
            </a:r>
          </a:p>
          <a:p>
            <a:pPr lvl="1"/>
            <a:r>
              <a:t>正文级别 2</a:t>
            </a:r>
          </a:p>
          <a:p>
            <a:pPr lvl="2"/>
            <a:r>
              <a:t>正文级别 3</a:t>
            </a:r>
          </a:p>
          <a:p>
            <a:pPr lvl="3"/>
            <a:r>
              <a:t>正文级别 4</a:t>
            </a:r>
          </a:p>
          <a:p>
            <a:pPr lvl="4"/>
            <a:r>
              <a:t>正文级别 5</a:t>
            </a:r>
          </a:p>
        </p:txBody>
      </p:sp>
      <p:sp>
        <p:nvSpPr>
          <p:cNvPr id="70"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77" name="线条"/>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buClrTx/>
              <a:buFontTx/>
              <a:defRPr sz="1200">
                <a:solidFill>
                  <a:srgbClr val="000000"/>
                </a:solidFill>
                <a:uFillTx/>
                <a:latin typeface="Helvetica"/>
                <a:ea typeface="Helvetica"/>
                <a:cs typeface="Helvetica"/>
                <a:sym typeface="Helvetica"/>
              </a:defRPr>
            </a:pPr>
          </a:p>
        </p:txBody>
      </p:sp>
      <p:sp>
        <p:nvSpPr>
          <p:cNvPr id="78" name="标题文本"/>
          <p:cNvSpPr txBox="1"/>
          <p:nvPr>
            <p:ph type="title"/>
          </p:nvPr>
        </p:nvSpPr>
        <p:spPr>
          <a:xfrm>
            <a:off x="1016000" y="1016000"/>
            <a:ext cx="22352000" cy="1016000"/>
          </a:xfrm>
          <a:prstGeom prst="rect">
            <a:avLst/>
          </a:prstGeom>
        </p:spPr>
        <p:txBody>
          <a:bodyPr anchor="t">
            <a:normAutofit fontScale="100000" lnSpcReduction="0"/>
          </a:bodyPr>
          <a:lstStyle>
            <a:lvl1pPr algn="l" defTabSz="825500">
              <a:spcBef>
                <a:spcPts val="3300"/>
              </a:spcBef>
              <a:defRPr sz="7500">
                <a:solidFill>
                  <a:srgbClr val="747676"/>
                </a:solidFill>
                <a:uFillTx/>
                <a:latin typeface="DIN Condensed Bold"/>
                <a:ea typeface="DIN Condensed Bold"/>
                <a:cs typeface="DIN Condensed Bold"/>
                <a:sym typeface="DIN Condensed Bold"/>
              </a:defRPr>
            </a:lvl1pPr>
          </a:lstStyle>
          <a:p>
            <a:pPr/>
            <a:r>
              <a:t>标题文本</a:t>
            </a:r>
          </a:p>
        </p:txBody>
      </p:sp>
      <p:sp>
        <p:nvSpPr>
          <p:cNvPr id="79" name="幻灯片编号"/>
          <p:cNvSpPr txBox="1"/>
          <p:nvPr>
            <p:ph type="sldNum" sz="quarter" idx="2"/>
          </p:nvPr>
        </p:nvSpPr>
        <p:spPr>
          <a:xfrm>
            <a:off x="22948899" y="12928600"/>
            <a:ext cx="419089" cy="469900"/>
          </a:xfrm>
          <a:prstGeom prst="rect">
            <a:avLst/>
          </a:prstGeom>
        </p:spPr>
        <p:txBody>
          <a:bodyPr/>
          <a:lstStyle>
            <a:lvl1pPr defTabSz="825500">
              <a:defRPr sz="25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86" name="线条"/>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buClrTx/>
              <a:buFontTx/>
              <a:defRPr sz="1200">
                <a:solidFill>
                  <a:srgbClr val="000000"/>
                </a:solidFill>
                <a:uFillTx/>
                <a:latin typeface="Helvetica"/>
                <a:ea typeface="Helvetica"/>
                <a:cs typeface="Helvetica"/>
                <a:sym typeface="Helvetica"/>
              </a:defRPr>
            </a:pPr>
          </a:p>
        </p:txBody>
      </p:sp>
      <p:sp>
        <p:nvSpPr>
          <p:cNvPr id="87" name="图像"/>
          <p:cNvSpPr/>
          <p:nvPr>
            <p:ph type="pic" idx="21"/>
          </p:nvPr>
        </p:nvSpPr>
        <p:spPr>
          <a:xfrm>
            <a:off x="-381000" y="-114300"/>
            <a:ext cx="13931900" cy="15136430"/>
          </a:xfrm>
          <a:prstGeom prst="rect">
            <a:avLst/>
          </a:prstGeom>
        </p:spPr>
        <p:txBody>
          <a:bodyPr lIns="91439" tIns="45719" rIns="91439" bIns="45719"/>
          <a:lstStyle/>
          <a:p>
            <a:pPr/>
          </a:p>
        </p:txBody>
      </p:sp>
      <p:sp>
        <p:nvSpPr>
          <p:cNvPr id="88" name="标题文本"/>
          <p:cNvSpPr txBox="1"/>
          <p:nvPr>
            <p:ph type="title"/>
          </p:nvPr>
        </p:nvSpPr>
        <p:spPr>
          <a:xfrm>
            <a:off x="13208000" y="1016000"/>
            <a:ext cx="10160000" cy="1016000"/>
          </a:xfrm>
          <a:prstGeom prst="rect">
            <a:avLst/>
          </a:prstGeom>
        </p:spPr>
        <p:txBody>
          <a:bodyPr anchor="t">
            <a:normAutofit fontScale="100000" lnSpcReduction="0"/>
          </a:bodyPr>
          <a:lstStyle>
            <a:lvl1pPr algn="l" defTabSz="825500">
              <a:spcBef>
                <a:spcPts val="3300"/>
              </a:spcBef>
              <a:defRPr sz="7500">
                <a:solidFill>
                  <a:srgbClr val="747676"/>
                </a:solidFill>
                <a:uFillTx/>
                <a:latin typeface="DIN Condensed Bold"/>
                <a:ea typeface="DIN Condensed Bold"/>
                <a:cs typeface="DIN Condensed Bold"/>
                <a:sym typeface="DIN Condensed Bold"/>
              </a:defRPr>
            </a:lvl1pPr>
          </a:lstStyle>
          <a:p>
            <a:pPr/>
            <a:r>
              <a:t>标题文本</a:t>
            </a:r>
          </a:p>
        </p:txBody>
      </p:sp>
      <p:sp>
        <p:nvSpPr>
          <p:cNvPr id="89" name="正文级别 1…"/>
          <p:cNvSpPr txBox="1"/>
          <p:nvPr>
            <p:ph type="body" sz="half" idx="1"/>
          </p:nvPr>
        </p:nvSpPr>
        <p:spPr>
          <a:xfrm>
            <a:off x="13208000" y="2540000"/>
            <a:ext cx="10160000" cy="10160000"/>
          </a:xfrm>
          <a:prstGeom prst="rect">
            <a:avLst/>
          </a:prstGeom>
        </p:spPr>
        <p:txBody>
          <a:bodyPr>
            <a:normAutofit fontScale="100000" lnSpcReduction="0"/>
          </a:bodyPr>
          <a:lstStyle>
            <a:lvl1pPr marL="571500" indent="-571500" defTabSz="825500">
              <a:lnSpc>
                <a:spcPct val="150000"/>
              </a:lnSpc>
              <a:spcBef>
                <a:spcPts val="2500"/>
              </a:spcBef>
              <a:buClrTx/>
              <a:buSzPct val="75000"/>
              <a:buFont typeface="Zapf Dingbats"/>
              <a:buChar char="➤"/>
              <a:defRPr sz="4000">
                <a:solidFill>
                  <a:srgbClr val="5C5C5C"/>
                </a:solidFill>
                <a:uFillTx/>
                <a:latin typeface="Iowan Old Style Roman"/>
                <a:ea typeface="Iowan Old Style Roman"/>
                <a:cs typeface="Iowan Old Style Roman"/>
                <a:sym typeface="Iowan Old Style Roman"/>
              </a:defRPr>
            </a:lvl1pPr>
            <a:lvl2pPr marL="1143000" indent="-571500" defTabSz="825500">
              <a:lnSpc>
                <a:spcPct val="150000"/>
              </a:lnSpc>
              <a:spcBef>
                <a:spcPts val="2500"/>
              </a:spcBef>
              <a:buClrTx/>
              <a:buSzPct val="75000"/>
              <a:buFont typeface="Zapf Dingbats"/>
              <a:buChar char="➤"/>
              <a:defRPr sz="4000">
                <a:solidFill>
                  <a:srgbClr val="5C5C5C"/>
                </a:solidFill>
                <a:uFillTx/>
                <a:latin typeface="Iowan Old Style Roman"/>
                <a:ea typeface="Iowan Old Style Roman"/>
                <a:cs typeface="Iowan Old Style Roman"/>
                <a:sym typeface="Iowan Old Style Roman"/>
              </a:defRPr>
            </a:lvl2pPr>
            <a:lvl3pPr marL="1714500" indent="-571500" defTabSz="825500">
              <a:lnSpc>
                <a:spcPct val="150000"/>
              </a:lnSpc>
              <a:spcBef>
                <a:spcPts val="2500"/>
              </a:spcBef>
              <a:buClrTx/>
              <a:buSzPct val="75000"/>
              <a:buFont typeface="Zapf Dingbats"/>
              <a:buChar char="➤"/>
              <a:defRPr sz="4000">
                <a:solidFill>
                  <a:srgbClr val="5C5C5C"/>
                </a:solidFill>
                <a:uFillTx/>
                <a:latin typeface="Iowan Old Style Roman"/>
                <a:ea typeface="Iowan Old Style Roman"/>
                <a:cs typeface="Iowan Old Style Roman"/>
                <a:sym typeface="Iowan Old Style Roman"/>
              </a:defRPr>
            </a:lvl3pPr>
            <a:lvl4pPr marL="2286000" indent="-571500" defTabSz="825500">
              <a:lnSpc>
                <a:spcPct val="150000"/>
              </a:lnSpc>
              <a:spcBef>
                <a:spcPts val="2500"/>
              </a:spcBef>
              <a:buClrTx/>
              <a:buSzPct val="75000"/>
              <a:buFont typeface="Zapf Dingbats"/>
              <a:buChar char="➤"/>
              <a:defRPr sz="4000">
                <a:solidFill>
                  <a:srgbClr val="5C5C5C"/>
                </a:solidFill>
                <a:uFillTx/>
                <a:latin typeface="Iowan Old Style Roman"/>
                <a:ea typeface="Iowan Old Style Roman"/>
                <a:cs typeface="Iowan Old Style Roman"/>
                <a:sym typeface="Iowan Old Style Roman"/>
              </a:defRPr>
            </a:lvl4pPr>
            <a:lvl5pPr marL="2857500" indent="-571500" defTabSz="825500">
              <a:lnSpc>
                <a:spcPct val="150000"/>
              </a:lnSpc>
              <a:spcBef>
                <a:spcPts val="2500"/>
              </a:spcBef>
              <a:buClrTx/>
              <a:buSzPct val="75000"/>
              <a:buFont typeface="Zapf Dingbats"/>
              <a:buChar char="➤"/>
              <a:defRPr sz="4000">
                <a:solidFill>
                  <a:srgbClr val="5C5C5C"/>
                </a:solidFill>
                <a:uFillTx/>
                <a:latin typeface="Iowan Old Style Roman"/>
                <a:ea typeface="Iowan Old Style Roman"/>
                <a:cs typeface="Iowan Old Style Roman"/>
                <a:sym typeface="Iowan Old Style Roman"/>
              </a:defRPr>
            </a:lvl5pPr>
          </a:lstStyle>
          <a:p>
            <a:pPr/>
            <a:r>
              <a:t>正文级别 1</a:t>
            </a:r>
          </a:p>
          <a:p>
            <a:pPr lvl="1"/>
            <a:r>
              <a:t>正文级别 2</a:t>
            </a:r>
          </a:p>
          <a:p>
            <a:pPr lvl="2"/>
            <a:r>
              <a:t>正文级别 3</a:t>
            </a:r>
          </a:p>
          <a:p>
            <a:pPr lvl="3"/>
            <a:r>
              <a:t>正文级别 4</a:t>
            </a:r>
          </a:p>
          <a:p>
            <a:pPr lvl="4"/>
            <a:r>
              <a:t>正文级别 5</a:t>
            </a:r>
          </a:p>
        </p:txBody>
      </p:sp>
      <p:sp>
        <p:nvSpPr>
          <p:cNvPr id="90" name="幻灯片编号"/>
          <p:cNvSpPr txBox="1"/>
          <p:nvPr>
            <p:ph type="sldNum" sz="quarter" idx="2"/>
          </p:nvPr>
        </p:nvSpPr>
        <p:spPr>
          <a:xfrm>
            <a:off x="22948899" y="12928600"/>
            <a:ext cx="419089" cy="469900"/>
          </a:xfrm>
          <a:prstGeom prst="rect">
            <a:avLst/>
          </a:prstGeom>
        </p:spPr>
        <p:txBody>
          <a:bodyPr/>
          <a:lstStyle>
            <a:lvl1pPr defTabSz="825500">
              <a:defRPr sz="2500">
                <a:solidFill>
                  <a:srgbClr val="747676"/>
                </a:solidFill>
                <a:uFillTx/>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标题文本"/>
          <p:cNvSpPr txBox="1"/>
          <p:nvPr>
            <p:ph type="title"/>
          </p:nvPr>
        </p:nvSpPr>
        <p:spPr>
          <a:xfrm>
            <a:off x="1219200" y="184149"/>
            <a:ext cx="21945600" cy="3016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标题文本</a:t>
            </a:r>
          </a:p>
        </p:txBody>
      </p:sp>
      <p:sp>
        <p:nvSpPr>
          <p:cNvPr id="3" name="正文级别 1…"/>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42950" indent="-285750">
              <a:spcBef>
                <a:spcPts val="1300"/>
              </a:spcBef>
              <a:buChar char="–"/>
              <a:defRPr sz="5400"/>
            </a:lvl2pPr>
            <a:lvl3pPr marL="1143000" indent="-228600">
              <a:spcBef>
                <a:spcPts val="1100"/>
              </a:spcBef>
              <a:defRPr sz="4600"/>
            </a:lvl3pPr>
            <a:lvl4pPr marL="1600200" indent="-228600">
              <a:spcBef>
                <a:spcPts val="900"/>
              </a:spcBef>
              <a:buChar char="–"/>
              <a:defRPr sz="3800"/>
            </a:lvl4pPr>
            <a:lvl5pPr marL="2057400" indent="-228600">
              <a:spcBef>
                <a:spcPts val="900"/>
              </a:spcBef>
              <a:buChar char="»"/>
              <a:defRPr sz="3800"/>
            </a:lvl5pPr>
          </a:lstStyle>
          <a:p>
            <a:pPr/>
            <a:r>
              <a:t>正文级别 1</a:t>
            </a:r>
          </a:p>
          <a:p>
            <a:pPr lvl="1"/>
            <a:r>
              <a:t>正文级别 2</a:t>
            </a:r>
          </a:p>
          <a:p>
            <a:pPr lvl="2"/>
            <a:r>
              <a:t>正文级别 3</a:t>
            </a:r>
          </a:p>
          <a:p>
            <a:pPr lvl="3"/>
            <a:r>
              <a:t>正文级别 4</a:t>
            </a:r>
          </a:p>
          <a:p>
            <a:pPr lvl="4"/>
            <a:r>
              <a:t>正文级别 5</a:t>
            </a:r>
          </a:p>
        </p:txBody>
      </p:sp>
      <p:sp>
        <p:nvSpPr>
          <p:cNvPr id="4" name="幻灯片编号"/>
          <p:cNvSpPr txBox="1"/>
          <p:nvPr>
            <p:ph type="sldNum" sz="quarter" idx="2"/>
          </p:nvPr>
        </p:nvSpPr>
        <p:spPr>
          <a:xfrm>
            <a:off x="22695794" y="12976225"/>
            <a:ext cx="469008" cy="466515"/>
          </a:xfrm>
          <a:prstGeom prst="rect">
            <a:avLst/>
          </a:prstGeom>
          <a:ln w="12700">
            <a:miter lim="400000"/>
          </a:ln>
        </p:spPr>
        <p:txBody>
          <a:bodyPr wrap="none" lIns="50800" tIns="50800" rIns="50800" bIns="50800">
            <a:spAutoFit/>
          </a:bodyPr>
          <a:lstStyle>
            <a:lvl1pPr algn="r">
              <a:buClrTx/>
              <a:buFontTx/>
              <a:defRPr sz="22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1pPr>
      <a:lvl2pPr marL="0" marR="0" indent="2286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2pPr>
      <a:lvl3pPr marL="0" marR="0" indent="4572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3pPr>
      <a:lvl4pPr marL="0" marR="0" indent="6858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4pPr>
      <a:lvl5pPr marL="0" marR="0" indent="9144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5pPr>
      <a:lvl6pPr marL="0" marR="0" indent="11430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6pPr>
      <a:lvl7pPr marL="0" marR="0" indent="13716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7pPr>
      <a:lvl8pPr marL="0" marR="0" indent="16002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8pPr>
      <a:lvl9pPr marL="0" marR="0" indent="1828800" algn="ctr" defTabSz="1828800" latinLnBrk="0">
        <a:lnSpc>
          <a:spcPct val="100000"/>
        </a:lnSpc>
        <a:spcBef>
          <a:spcPts val="0"/>
        </a:spcBef>
        <a:spcAft>
          <a:spcPts val="0"/>
        </a:spcAft>
        <a:buClrTx/>
        <a:buSzTx/>
        <a:buFontTx/>
        <a:buNone/>
        <a:tabLst/>
        <a:defRPr b="0" baseline="0" cap="none" i="0" spc="0" strike="noStrike" sz="8600" u="none">
          <a:solidFill>
            <a:srgbClr val="009FD8"/>
          </a:solidFill>
          <a:uFill>
            <a:solidFill>
              <a:srgbClr val="009FD8"/>
            </a:solidFill>
          </a:uFill>
          <a:latin typeface="+mj-lt"/>
          <a:ea typeface="+mj-ea"/>
          <a:cs typeface="+mj-cs"/>
          <a:sym typeface="Novecento sans wide Normal"/>
        </a:defRPr>
      </a:lvl9pPr>
    </p:titleStyle>
    <p:bodyStyle>
      <a:lvl1pPr marL="342900" marR="0" indent="-342900" algn="l" defTabSz="1828800" latinLnBrk="0">
        <a:lnSpc>
          <a:spcPct val="100000"/>
        </a:lnSpc>
        <a:spcBef>
          <a:spcPts val="1500"/>
        </a:spcBef>
        <a:spcAft>
          <a:spcPts val="0"/>
        </a:spcAft>
        <a:buClr>
          <a:srgbClr val="009FD8"/>
        </a:buClr>
        <a:buSzPct val="100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1pPr>
      <a:lvl2pPr marL="785283" marR="0" indent="-328083" algn="l" defTabSz="1828800" latinLnBrk="0">
        <a:lnSpc>
          <a:spcPct val="100000"/>
        </a:lnSpc>
        <a:spcBef>
          <a:spcPts val="1500"/>
        </a:spcBef>
        <a:spcAft>
          <a:spcPts val="0"/>
        </a:spcAft>
        <a:buClr>
          <a:srgbClr val="009FD8"/>
        </a:buClr>
        <a:buSzPct val="100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2pPr>
      <a:lvl3pPr marL="1222513" marR="0" indent="-308113" algn="l" defTabSz="1828800" latinLnBrk="0">
        <a:lnSpc>
          <a:spcPct val="100000"/>
        </a:lnSpc>
        <a:spcBef>
          <a:spcPts val="1500"/>
        </a:spcBef>
        <a:spcAft>
          <a:spcPts val="0"/>
        </a:spcAft>
        <a:buClr>
          <a:srgbClr val="009FD8"/>
        </a:buClr>
        <a:buSzPct val="100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3pPr>
      <a:lvl4pPr marL="1744578" marR="0" indent="-372978" algn="l" defTabSz="1828800" latinLnBrk="0">
        <a:lnSpc>
          <a:spcPct val="100000"/>
        </a:lnSpc>
        <a:spcBef>
          <a:spcPts val="1500"/>
        </a:spcBef>
        <a:spcAft>
          <a:spcPts val="0"/>
        </a:spcAft>
        <a:buClr>
          <a:srgbClr val="009FD8"/>
        </a:buClr>
        <a:buSzPct val="100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4pPr>
      <a:lvl5pPr marL="2201778" marR="0" indent="-372978" algn="l" defTabSz="1828800" latinLnBrk="0">
        <a:lnSpc>
          <a:spcPct val="100000"/>
        </a:lnSpc>
        <a:spcBef>
          <a:spcPts val="1500"/>
        </a:spcBef>
        <a:spcAft>
          <a:spcPts val="0"/>
        </a:spcAft>
        <a:buClr>
          <a:srgbClr val="009FD8"/>
        </a:buClr>
        <a:buSzPct val="100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5pPr>
      <a:lvl6pPr marL="3383547" marR="0" indent="-932447" algn="l" defTabSz="1828800" latinLnBrk="0">
        <a:lnSpc>
          <a:spcPct val="100000"/>
        </a:lnSpc>
        <a:spcBef>
          <a:spcPts val="1500"/>
        </a:spcBef>
        <a:spcAft>
          <a:spcPts val="0"/>
        </a:spcAft>
        <a:buClr>
          <a:srgbClr val="009FD8"/>
        </a:buClr>
        <a:buSzPct val="171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6pPr>
      <a:lvl7pPr marL="3739147" marR="0" indent="-932447" algn="l" defTabSz="1828800" latinLnBrk="0">
        <a:lnSpc>
          <a:spcPct val="100000"/>
        </a:lnSpc>
        <a:spcBef>
          <a:spcPts val="1500"/>
        </a:spcBef>
        <a:spcAft>
          <a:spcPts val="0"/>
        </a:spcAft>
        <a:buClr>
          <a:srgbClr val="009FD8"/>
        </a:buClr>
        <a:buSzPct val="171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7pPr>
      <a:lvl8pPr marL="4094747" marR="0" indent="-932447" algn="l" defTabSz="1828800" latinLnBrk="0">
        <a:lnSpc>
          <a:spcPct val="100000"/>
        </a:lnSpc>
        <a:spcBef>
          <a:spcPts val="1500"/>
        </a:spcBef>
        <a:spcAft>
          <a:spcPts val="0"/>
        </a:spcAft>
        <a:buClr>
          <a:srgbClr val="009FD8"/>
        </a:buClr>
        <a:buSzPct val="171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8pPr>
      <a:lvl9pPr marL="4450347" marR="0" indent="-932447" algn="l" defTabSz="1828800" latinLnBrk="0">
        <a:lnSpc>
          <a:spcPct val="100000"/>
        </a:lnSpc>
        <a:spcBef>
          <a:spcPts val="1500"/>
        </a:spcBef>
        <a:spcAft>
          <a:spcPts val="0"/>
        </a:spcAft>
        <a:buClr>
          <a:srgbClr val="009FD8"/>
        </a:buClr>
        <a:buSzPct val="171000"/>
        <a:buFont typeface="Arial"/>
        <a:buChar char="•"/>
        <a:tabLst/>
        <a:defRPr b="0" baseline="0" cap="none" i="0" spc="0" strike="noStrike" sz="6200" u="none">
          <a:solidFill>
            <a:srgbClr val="009FD8"/>
          </a:solidFill>
          <a:uFill>
            <a:solidFill>
              <a:srgbClr val="009FD8"/>
            </a:solidFill>
          </a:uFill>
          <a:latin typeface="+mn-lt"/>
          <a:ea typeface="+mn-ea"/>
          <a:cs typeface="+mn-cs"/>
          <a:sym typeface="Cantarell Regular"/>
        </a:defRPr>
      </a:lvl9pPr>
    </p:bodyStyle>
    <p:otherStyle>
      <a:lvl1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1pPr>
      <a:lvl2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2pPr>
      <a:lvl3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3pPr>
      <a:lvl4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4pPr>
      <a:lvl5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5pPr>
      <a:lvl6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6pPr>
      <a:lvl7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7pPr>
      <a:lvl8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8pPr>
      <a:lvl9pPr marL="0" marR="0" indent="0" algn="r" defTabSz="1828800" latinLnBrk="0">
        <a:lnSpc>
          <a:spcPct val="100000"/>
        </a:lnSpc>
        <a:spcBef>
          <a:spcPts val="0"/>
        </a:spcBef>
        <a:spcAft>
          <a:spcPts val="0"/>
        </a:spcAft>
        <a:buClrTx/>
        <a:buSzTx/>
        <a:buFontTx/>
        <a:buNone/>
        <a:tabLst/>
        <a:defRPr b="0" baseline="0" cap="none" i="0" spc="0" strike="noStrike" sz="2200" u="none">
          <a:solidFill>
            <a:schemeClr val="tx1"/>
          </a:solidFill>
          <a:uFill>
            <a:solidFill>
              <a:srgbClr val="009FD8"/>
            </a:solidFill>
          </a:uFill>
          <a:latin typeface="+mn-lt"/>
          <a:ea typeface="+mn-ea"/>
          <a:cs typeface="+mn-cs"/>
          <a:sym typeface="Cantarell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Relationship Id="rId3" Type="http://schemas.openxmlformats.org/officeDocument/2006/relationships/image" Target="../media/image25.png"/><Relationship Id="rId4" Type="http://schemas.openxmlformats.org/officeDocument/2006/relationships/image" Target="../media/image9.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tif"/><Relationship Id="rId4"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1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8.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 Id="rId3" Type="http://schemas.openxmlformats.org/officeDocument/2006/relationships/image" Target="../media/image1.png"/><Relationship Id="rId4" Type="http://schemas.openxmlformats.org/officeDocument/2006/relationships/image" Target="../media/image9.jpeg"/><Relationship Id="rId5" Type="http://schemas.openxmlformats.org/officeDocument/2006/relationships/image" Target="../media/image15.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8.tif"/><Relationship Id="rId4" Type="http://schemas.openxmlformats.org/officeDocument/2006/relationships/image" Target="../media/image16.tif"/><Relationship Id="rId5" Type="http://schemas.openxmlformats.org/officeDocument/2006/relationships/image" Target="../media/image17.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8.tif"/><Relationship Id="rId5" Type="http://schemas.openxmlformats.org/officeDocument/2006/relationships/image" Target="../media/image19.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8.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hyperlink" Target="http://maritnliu.cn" TargetMode="External"/><Relationship Id="rId4" Type="http://schemas.openxmlformats.org/officeDocument/2006/relationships/image" Target="../media/image7.jpeg"/><Relationship Id="rId5" Type="http://schemas.openxmlformats.org/officeDocument/2006/relationships/image" Target="../media/image1.tif"/><Relationship Id="rId6" Type="http://schemas.openxmlformats.org/officeDocument/2006/relationships/image" Target="../media/image8.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 Id="rId3" Type="http://schemas.openxmlformats.org/officeDocument/2006/relationships/image" Target="../media/image20.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 Id="rId3" Type="http://schemas.openxmlformats.org/officeDocument/2006/relationships/image" Target="../media/image2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8.tif"/><Relationship Id="rId5"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18.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 Id="rId3" Type="http://schemas.openxmlformats.org/officeDocument/2006/relationships/image" Target="../media/image21.tif"/><Relationship Id="rId4" Type="http://schemas.openxmlformats.org/officeDocument/2006/relationships/image" Target="../media/image1.png"/><Relationship Id="rId5" Type="http://schemas.openxmlformats.org/officeDocument/2006/relationships/image" Target="../media/image22.tif"/><Relationship Id="rId6"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 Id="rId3"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 Id="rId3" Type="http://schemas.openxmlformats.org/officeDocument/2006/relationships/image" Target="../media/image3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 Id="rId3" Type="http://schemas.openxmlformats.org/officeDocument/2006/relationships/image" Target="../media/image24.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 Id="rId3" Type="http://schemas.openxmlformats.org/officeDocument/2006/relationships/image" Target="../media/image25.tif"/><Relationship Id="rId4" Type="http://schemas.openxmlformats.org/officeDocument/2006/relationships/image" Target="../media/image26.tif"/><Relationship Id="rId5" Type="http://schemas.openxmlformats.org/officeDocument/2006/relationships/image" Target="../media/image27.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tif"/><Relationship Id="rId6" Type="http://schemas.openxmlformats.org/officeDocument/2006/relationships/image" Target="../media/image10.png"/><Relationship Id="rId7" Type="http://schemas.openxmlformats.org/officeDocument/2006/relationships/image" Target="../media/image3.tif"/><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4.tif"/><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5.tif"/><Relationship Id="rId15" Type="http://schemas.openxmlformats.org/officeDocument/2006/relationships/image" Target="../media/image6.tif"/><Relationship Id="rId16" Type="http://schemas.openxmlformats.org/officeDocument/2006/relationships/image" Target="../media/image7.tif"/><Relationship Id="rId17" Type="http://schemas.openxmlformats.org/officeDocument/2006/relationships/image" Target="../media/image1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 Id="rId3" Type="http://schemas.openxmlformats.org/officeDocument/2006/relationships/image" Target="../media/image28.tif"/><Relationship Id="rId4" Type="http://schemas.openxmlformats.org/officeDocument/2006/relationships/image" Target="../media/image3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30.tif"/><Relationship Id="rId5" Type="http://schemas.openxmlformats.org/officeDocument/2006/relationships/image" Target="../media/image3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1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4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4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 Id="rId3" Type="http://schemas.openxmlformats.org/officeDocument/2006/relationships/image" Target="../media/image1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 Id="rId3" Type="http://schemas.openxmlformats.org/officeDocument/2006/relationships/image" Target="../media/image1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BirdseyeGGB_ROW14267292185_1920x1080.jpg" descr="BirdseyeGGB_ROW14267292185_1920x1080.jpg"/>
          <p:cNvPicPr>
            <a:picLocks noChangeAspect="1"/>
          </p:cNvPicPr>
          <p:nvPr/>
        </p:nvPicPr>
        <p:blipFill>
          <a:blip r:embed="rId2">
            <a:extLst/>
          </a:blip>
          <a:stretch>
            <a:fillRect/>
          </a:stretch>
        </p:blipFill>
        <p:spPr>
          <a:xfrm>
            <a:off x="0" y="0"/>
            <a:ext cx="24384000" cy="13716000"/>
          </a:xfrm>
          <a:prstGeom prst="rect">
            <a:avLst/>
          </a:prstGeom>
          <a:ln w="12700"/>
        </p:spPr>
      </p:pic>
      <p:grpSp>
        <p:nvGrpSpPr>
          <p:cNvPr id="201" name="成组"/>
          <p:cNvGrpSpPr/>
          <p:nvPr/>
        </p:nvGrpSpPr>
        <p:grpSpPr>
          <a:xfrm>
            <a:off x="0" y="3216785"/>
            <a:ext cx="8304162" cy="9283701"/>
            <a:chOff x="0" y="0"/>
            <a:chExt cx="8304161" cy="9283700"/>
          </a:xfrm>
        </p:grpSpPr>
        <p:sp>
          <p:nvSpPr>
            <p:cNvPr id="197" name="形状"/>
            <p:cNvSpPr/>
            <p:nvPr/>
          </p:nvSpPr>
          <p:spPr>
            <a:xfrm>
              <a:off x="0" y="0"/>
              <a:ext cx="8140700" cy="9283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83" y="0"/>
                  </a:moveTo>
                  <a:cubicBezTo>
                    <a:pt x="16085" y="0"/>
                    <a:pt x="21600" y="4835"/>
                    <a:pt x="21600" y="10800"/>
                  </a:cubicBezTo>
                  <a:cubicBezTo>
                    <a:pt x="21600" y="16765"/>
                    <a:pt x="16085" y="21600"/>
                    <a:pt x="9283" y="21600"/>
                  </a:cubicBezTo>
                  <a:cubicBezTo>
                    <a:pt x="5575" y="21600"/>
                    <a:pt x="2250" y="20164"/>
                    <a:pt x="0" y="17884"/>
                  </a:cubicBezTo>
                  <a:lnTo>
                    <a:pt x="0" y="3716"/>
                  </a:lnTo>
                  <a:cubicBezTo>
                    <a:pt x="2250" y="1436"/>
                    <a:pt x="5575" y="0"/>
                    <a:pt x="9283" y="0"/>
                  </a:cubicBezTo>
                  <a:close/>
                </a:path>
              </a:pathLst>
            </a:custGeom>
            <a:solidFill>
              <a:srgbClr val="054E6F"/>
            </a:solidFill>
            <a:ln w="25400" cap="flat">
              <a:noFill/>
              <a:round/>
            </a:ln>
            <a:effectLst/>
          </p:spPr>
          <p:txBody>
            <a:bodyPr wrap="square" lIns="0" tIns="0" rIns="0" bIns="0" numCol="1" anchor="t">
              <a:noAutofit/>
            </a:bodyPr>
            <a:lstStyle/>
            <a:p>
              <a:pPr defTabSz="914400">
                <a:buClrTx/>
                <a:buFontTx/>
                <a:defRPr sz="2200">
                  <a:solidFill>
                    <a:srgbClr val="000000"/>
                  </a:solidFill>
                  <a:uFillTx/>
                  <a:latin typeface="Helvetica"/>
                  <a:ea typeface="Helvetica"/>
                  <a:cs typeface="Helvetica"/>
                  <a:sym typeface="Helvetica"/>
                </a:defRPr>
              </a:pPr>
            </a:p>
          </p:txBody>
        </p:sp>
        <p:sp>
          <p:nvSpPr>
            <p:cNvPr id="198" name="DevOps…"/>
            <p:cNvSpPr txBox="1"/>
            <p:nvPr/>
          </p:nvSpPr>
          <p:spPr>
            <a:xfrm>
              <a:off x="764597" y="3091483"/>
              <a:ext cx="7539565" cy="330454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lnSpc>
                  <a:spcPct val="80000"/>
                </a:lnSpc>
                <a:buClr>
                  <a:srgbClr val="FFFFFF"/>
                </a:buClr>
                <a:buFont typeface="Novecento sans wide Normal"/>
                <a:defRPr cap="all" sz="10800">
                  <a:latin typeface="+mj-lt"/>
                  <a:ea typeface="+mj-ea"/>
                  <a:cs typeface="+mj-cs"/>
                  <a:sym typeface="Novecento sans wide Normal"/>
                </a:defRPr>
              </a:pPr>
              <a:r>
                <a:rPr>
                  <a:solidFill>
                    <a:srgbClr val="FFFFFF"/>
                  </a:solidFill>
                  <a:uFill>
                    <a:solidFill>
                      <a:srgbClr val="FFFFFF"/>
                    </a:solidFill>
                  </a:uFill>
                </a:rPr>
                <a:t>DevOps</a:t>
              </a:r>
              <a:endParaRPr>
                <a:solidFill>
                  <a:srgbClr val="FFFFFF"/>
                </a:solidFill>
                <a:uFill>
                  <a:solidFill>
                    <a:srgbClr val="FFFFFF"/>
                  </a:solidFill>
                </a:uFill>
              </a:endParaRPr>
            </a:p>
            <a:p>
              <a:pPr>
                <a:lnSpc>
                  <a:spcPct val="80000"/>
                </a:lnSpc>
                <a:buClr>
                  <a:srgbClr val="FFFFFF"/>
                </a:buClr>
                <a:buFont typeface="Novecento sans wide Normal"/>
                <a:defRPr cap="all" sz="10800">
                  <a:solidFill>
                    <a:srgbClr val="FFFFFF"/>
                  </a:solidFill>
                  <a:uFill>
                    <a:solidFill>
                      <a:srgbClr val="FFFFFF"/>
                    </a:solidFill>
                  </a:uFill>
                  <a:latin typeface="+mj-lt"/>
                  <a:ea typeface="+mj-ea"/>
                  <a:cs typeface="+mj-cs"/>
                  <a:sym typeface="Novecento sans wide Normal"/>
                </a:defRPr>
              </a:pPr>
              <a:r>
                <a:t>工作三步法</a:t>
              </a:r>
            </a:p>
          </p:txBody>
        </p:sp>
        <p:sp>
          <p:nvSpPr>
            <p:cNvPr id="199" name="应该如何将DevOps应用到现有的工作环境，怎样帮助企业实现DevOps转型"/>
            <p:cNvSpPr txBox="1"/>
            <p:nvPr/>
          </p:nvSpPr>
          <p:spPr>
            <a:xfrm>
              <a:off x="764598" y="6349051"/>
              <a:ext cx="5511801" cy="1715655"/>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buClr>
                  <a:srgbClr val="E0E0E0"/>
                </a:buClr>
                <a:defRPr sz="3000">
                  <a:solidFill>
                    <a:srgbClr val="E0E0E0"/>
                  </a:solidFill>
                  <a:uFill>
                    <a:solidFill>
                      <a:srgbClr val="E0E0E0"/>
                    </a:solidFill>
                  </a:uFill>
                </a:defRPr>
              </a:lvl1pPr>
            </a:lstStyle>
            <a:p>
              <a:pPr/>
              <a:r>
                <a:t>应该如何将DevOps应用到现有的工作环境，怎样帮助企业实现DevOps转型</a:t>
              </a:r>
            </a:p>
          </p:txBody>
        </p:sp>
        <p:sp>
          <p:nvSpPr>
            <p:cNvPr id="200" name=""/>
            <p:cNvSpPr txBox="1"/>
            <p:nvPr/>
          </p:nvSpPr>
          <p:spPr>
            <a:xfrm>
              <a:off x="3449526" y="704993"/>
              <a:ext cx="2006601" cy="2132261"/>
            </a:xfrm>
            <a:prstGeom prst="rect">
              <a:avLst/>
            </a:prstGeom>
            <a:noFill/>
            <a:ln w="12700"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2590800">
                <a:buClr>
                  <a:srgbClr val="FFFFFF"/>
                </a:buClr>
                <a:buFont typeface="FontAwesome Regular"/>
                <a:defRPr sz="15700">
                  <a:solidFill>
                    <a:srgbClr val="01A2D6"/>
                  </a:solidFill>
                  <a:latin typeface="WebHostingHub-Glyphs"/>
                  <a:ea typeface="WebHostingHub-Glyphs"/>
                  <a:cs typeface="WebHostingHub-Glyphs"/>
                  <a:sym typeface="WebHostingHub-Glyphs"/>
                </a:defRPr>
              </a:lvl1pPr>
            </a:lstStyle>
            <a:p>
              <a:pPr/>
              <a:r>
                <a:t></a:t>
              </a:r>
            </a:p>
          </p:txBody>
        </p:sp>
      </p:grpSp>
      <p:sp>
        <p:nvSpPr>
          <p:cNvPr id="202" name="圆形"/>
          <p:cNvSpPr/>
          <p:nvPr/>
        </p:nvSpPr>
        <p:spPr>
          <a:xfrm>
            <a:off x="7270867" y="10792430"/>
            <a:ext cx="444501" cy="444501"/>
          </a:xfrm>
          <a:prstGeom prst="ellipse">
            <a:avLst/>
          </a:prstGeom>
          <a:solidFill>
            <a:srgbClr val="054E6F"/>
          </a:solidFill>
          <a:ln w="25400"/>
        </p:spPr>
        <p:txBody>
          <a:bodyPr lIns="0" tIns="0" rIns="0" bIns="0"/>
          <a:lstStyle/>
          <a:p>
            <a:pPr defTabSz="914400">
              <a:buClrTx/>
              <a:buFontTx/>
              <a:defRPr sz="2200">
                <a:solidFill>
                  <a:srgbClr val="000000"/>
                </a:solidFill>
                <a:uFillTx/>
                <a:latin typeface="Helvetica"/>
                <a:ea typeface="Helvetica"/>
                <a:cs typeface="Helvetica"/>
                <a:sym typeface="Helvetica"/>
              </a:defRPr>
            </a:pPr>
          </a:p>
        </p:txBody>
      </p:sp>
      <p:sp>
        <p:nvSpPr>
          <p:cNvPr id="203" name=""/>
          <p:cNvSpPr txBox="1"/>
          <p:nvPr/>
        </p:nvSpPr>
        <p:spPr>
          <a:xfrm>
            <a:off x="594757" y="3082314"/>
            <a:ext cx="685801" cy="1041401"/>
          </a:xfrm>
          <a:prstGeom prst="rect">
            <a:avLst/>
          </a:prstGeom>
          <a:ln w="12700"/>
          <a:extLst>
            <a:ext uri="{C572A759-6A51-4108-AA02-DFA0A04FC94B}">
              <ma14:wrappingTextBoxFlag xmlns:ma14="http://schemas.microsoft.com/office/mac/drawingml/2011/main" val="1"/>
            </a:ext>
          </a:extLst>
        </p:spPr>
        <p:txBody>
          <a:bodyPr wrap="none" lIns="0" tIns="0" rIns="0" bIns="0" anchor="ctr">
            <a:spAutoFit/>
          </a:bodyPr>
          <a:lstStyle>
            <a:lvl1pPr defTabSz="2603500">
              <a:buClr>
                <a:srgbClr val="FFFFFF"/>
              </a:buClr>
              <a:buFont typeface="Sosa Regular"/>
              <a:defRPr sz="5300">
                <a:solidFill>
                  <a:srgbClr val="FFFFFF"/>
                </a:solidFill>
                <a:uFill>
                  <a:solidFill>
                    <a:srgbClr val="FFFFFF"/>
                  </a:solidFill>
                </a:uFill>
                <a:latin typeface="WebHostingHub-Glyphs"/>
                <a:ea typeface="WebHostingHub-Glyphs"/>
                <a:cs typeface="WebHostingHub-Glyphs"/>
                <a:sym typeface="WebHostingHub-Glyphs"/>
              </a:defRPr>
            </a:lvl1pPr>
          </a:lstStyle>
          <a:p>
            <a:pPr>
              <a:defRPr>
                <a:solidFill>
                  <a:srgbClr val="009FD8"/>
                </a:solidFill>
                <a:uFill>
                  <a:solidFill>
                    <a:srgbClr val="009FD8"/>
                  </a:solidFill>
                </a:uFill>
              </a:defRPr>
            </a:pPr>
            <a:r>
              <a:rPr>
                <a:solidFill>
                  <a:srgbClr val="FFFFFF"/>
                </a:solidFill>
                <a:uFill>
                  <a:solidFill>
                    <a:srgbClr val="FFFFFF"/>
                  </a:solidFill>
                </a:uFill>
              </a:rPr>
              <a: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何不先游戏人生，回到幼稚园"/>
          <p:cNvSpPr txBox="1"/>
          <p:nvPr>
            <p:ph type="body" idx="21"/>
          </p:nvPr>
        </p:nvSpPr>
        <p:spPr>
          <a:prstGeom prst="rect">
            <a:avLst/>
          </a:prstGeom>
        </p:spPr>
        <p:txBody>
          <a:bodyPr/>
          <a:lstStyle/>
          <a:p>
            <a:pPr/>
            <a:r>
              <a:t>何不先游戏人生，回到幼稚园</a:t>
            </a:r>
          </a:p>
        </p:txBody>
      </p:sp>
      <p:sp>
        <p:nvSpPr>
          <p:cNvPr id="404" name="第一步：流动原则"/>
          <p:cNvSpPr txBox="1"/>
          <p:nvPr>
            <p:ph type="title"/>
          </p:nvPr>
        </p:nvSpPr>
        <p:spPr>
          <a:prstGeom prst="rect">
            <a:avLst/>
          </a:prstGeom>
        </p:spPr>
        <p:txBody>
          <a:bodyPr/>
          <a:lstStyle/>
          <a:p>
            <a:pPr/>
            <a:r>
              <a:t>第一步：流动原则</a:t>
            </a:r>
          </a:p>
        </p:txBody>
      </p:sp>
      <p:sp>
        <p:nvSpPr>
          <p:cNvPr id="405"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6" name="pasted-image.tiff" descr="pasted-image.tiff"/>
          <p:cNvPicPr>
            <a:picLocks noChangeAspect="1"/>
          </p:cNvPicPr>
          <p:nvPr/>
        </p:nvPicPr>
        <p:blipFill>
          <a:blip r:embed="rId2">
            <a:extLst/>
          </a:blip>
          <a:stretch>
            <a:fillRect/>
          </a:stretch>
        </p:blipFill>
        <p:spPr>
          <a:xfrm>
            <a:off x="50364" y="54275"/>
            <a:ext cx="4028977" cy="1923837"/>
          </a:xfrm>
          <a:prstGeom prst="rect">
            <a:avLst/>
          </a:prstGeom>
          <a:ln w="12700">
            <a:miter lim="400000"/>
          </a:ln>
        </p:spPr>
      </p:pic>
      <p:pic>
        <p:nvPicPr>
          <p:cNvPr id="407" name="pasted-image.png" descr="pasted-image.png"/>
          <p:cNvPicPr>
            <a:picLocks noChangeAspect="1"/>
          </p:cNvPicPr>
          <p:nvPr/>
        </p:nvPicPr>
        <p:blipFill>
          <a:blip r:embed="rId3">
            <a:extLst/>
          </a:blip>
          <a:stretch>
            <a:fillRect/>
          </a:stretch>
        </p:blipFill>
        <p:spPr>
          <a:xfrm>
            <a:off x="466047" y="4236636"/>
            <a:ext cx="17563048" cy="7523869"/>
          </a:xfrm>
          <a:prstGeom prst="rect">
            <a:avLst/>
          </a:prstGeom>
          <a:ln w="12700">
            <a:miter lim="400000"/>
          </a:ln>
        </p:spPr>
      </p:pic>
      <p:sp>
        <p:nvSpPr>
          <p:cNvPr id="408" name="310秒"/>
          <p:cNvSpPr txBox="1"/>
          <p:nvPr/>
        </p:nvSpPr>
        <p:spPr>
          <a:xfrm>
            <a:off x="15616302" y="7084430"/>
            <a:ext cx="136837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310秒</a:t>
            </a:r>
          </a:p>
        </p:txBody>
      </p:sp>
      <p:sp>
        <p:nvSpPr>
          <p:cNvPr id="409" name="40秒"/>
          <p:cNvSpPr txBox="1"/>
          <p:nvPr/>
        </p:nvSpPr>
        <p:spPr>
          <a:xfrm>
            <a:off x="7137792" y="10239646"/>
            <a:ext cx="109428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40秒</a:t>
            </a:r>
          </a:p>
        </p:txBody>
      </p:sp>
      <p:pic>
        <p:nvPicPr>
          <p:cNvPr id="410" name="pasted-image.tiff" descr="pasted-image.tiff"/>
          <p:cNvPicPr>
            <a:picLocks noChangeAspect="1"/>
          </p:cNvPicPr>
          <p:nvPr/>
        </p:nvPicPr>
        <p:blipFill>
          <a:blip r:embed="rId4">
            <a:extLst/>
          </a:blip>
          <a:srcRect l="23284" t="0" r="0" b="3007"/>
          <a:stretch>
            <a:fillRect/>
          </a:stretch>
        </p:blipFill>
        <p:spPr>
          <a:xfrm>
            <a:off x="18435077" y="4347414"/>
            <a:ext cx="5583144" cy="706571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实现从左至右快速的流动的措施 ➡️"/>
          <p:cNvSpPr txBox="1"/>
          <p:nvPr>
            <p:ph type="body" idx="21"/>
          </p:nvPr>
        </p:nvSpPr>
        <p:spPr>
          <a:prstGeom prst="rect">
            <a:avLst/>
          </a:prstGeom>
        </p:spPr>
        <p:txBody>
          <a:bodyPr/>
          <a:lstStyle/>
          <a:p>
            <a:pPr/>
            <a:r>
              <a:t>实现从左至右快速的流动的措施 ➡️ </a:t>
            </a:r>
          </a:p>
        </p:txBody>
      </p:sp>
      <p:sp>
        <p:nvSpPr>
          <p:cNvPr id="413" name="第一步：流动原则"/>
          <p:cNvSpPr txBox="1"/>
          <p:nvPr>
            <p:ph type="title"/>
          </p:nvPr>
        </p:nvSpPr>
        <p:spPr>
          <a:prstGeom prst="rect">
            <a:avLst/>
          </a:prstGeom>
        </p:spPr>
        <p:txBody>
          <a:bodyPr/>
          <a:lstStyle/>
          <a:p>
            <a:pPr/>
            <a:r>
              <a:t>第一步：流动原则</a:t>
            </a:r>
          </a:p>
        </p:txBody>
      </p:sp>
      <p:sp>
        <p:nvSpPr>
          <p:cNvPr id="414"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pasted-image.tiff" descr="pasted-image.tiff"/>
          <p:cNvPicPr>
            <a:picLocks noChangeAspect="1"/>
          </p:cNvPicPr>
          <p:nvPr/>
        </p:nvPicPr>
        <p:blipFill>
          <a:blip r:embed="rId2">
            <a:extLst/>
          </a:blip>
          <a:stretch>
            <a:fillRect/>
          </a:stretch>
        </p:blipFill>
        <p:spPr>
          <a:xfrm>
            <a:off x="50364" y="54275"/>
            <a:ext cx="4028977" cy="1923837"/>
          </a:xfrm>
          <a:prstGeom prst="rect">
            <a:avLst/>
          </a:prstGeom>
          <a:ln w="12700">
            <a:miter lim="400000"/>
          </a:ln>
        </p:spPr>
      </p:pic>
      <p:grpSp>
        <p:nvGrpSpPr>
          <p:cNvPr id="418" name="Screen Shot 2017-06-22 at 11.21.06 PM.png"/>
          <p:cNvGrpSpPr/>
          <p:nvPr/>
        </p:nvGrpSpPr>
        <p:grpSpPr>
          <a:xfrm>
            <a:off x="1203559" y="4056124"/>
            <a:ext cx="15266647" cy="6998995"/>
            <a:chOff x="0" y="0"/>
            <a:chExt cx="15266646" cy="6998993"/>
          </a:xfrm>
        </p:grpSpPr>
        <p:pic>
          <p:nvPicPr>
            <p:cNvPr id="417" name="Screen Shot 2017-06-22 at 11.21.06 PM.png" descr="Screen Shot 2017-06-22 at 11.21.06 PM.png"/>
            <p:cNvPicPr>
              <a:picLocks noChangeAspect="1"/>
            </p:cNvPicPr>
            <p:nvPr/>
          </p:nvPicPr>
          <p:blipFill>
            <a:blip r:embed="rId3">
              <a:extLst/>
            </a:blip>
            <a:srcRect l="0" t="7650" r="0" b="0"/>
            <a:stretch>
              <a:fillRect/>
            </a:stretch>
          </p:blipFill>
          <p:spPr>
            <a:xfrm>
              <a:off x="203200" y="203200"/>
              <a:ext cx="14860246" cy="6592594"/>
            </a:xfrm>
            <a:prstGeom prst="rect">
              <a:avLst/>
            </a:prstGeom>
            <a:ln>
              <a:noFill/>
            </a:ln>
            <a:effectLst/>
          </p:spPr>
        </p:pic>
        <p:pic>
          <p:nvPicPr>
            <p:cNvPr id="416" name="Screen Shot 2017-06-22 at 11.21.06 PM.png" descr="Screen Shot 2017-06-22 at 11.21.06 PM.png"/>
            <p:cNvPicPr>
              <a:picLocks noChangeAspect="0"/>
            </p:cNvPicPr>
            <p:nvPr/>
          </p:nvPicPr>
          <p:blipFill>
            <a:blip r:embed="rId4">
              <a:extLst/>
            </a:blip>
            <a:stretch>
              <a:fillRect/>
            </a:stretch>
          </p:blipFill>
          <p:spPr>
            <a:xfrm>
              <a:off x="0" y="0"/>
              <a:ext cx="15266647" cy="6998994"/>
            </a:xfrm>
            <a:prstGeom prst="rect">
              <a:avLst/>
            </a:prstGeom>
            <a:effectLst/>
          </p:spPr>
        </p:pic>
      </p:grpSp>
      <p:sp>
        <p:nvSpPr>
          <p:cNvPr id="419" name="限制WIP"/>
          <p:cNvSpPr/>
          <p:nvPr/>
        </p:nvSpPr>
        <p:spPr>
          <a:xfrm>
            <a:off x="8405986" y="6428493"/>
            <a:ext cx="3750914" cy="1927729"/>
          </a:xfrm>
          <a:prstGeom prst="wedgeEllipseCallout">
            <a:avLst>
              <a:gd name="adj1" fmla="val 4768"/>
              <a:gd name="adj2" fmla="val -106397"/>
            </a:avLst>
          </a:prstGeom>
          <a:solidFill>
            <a:srgbClr val="DCDEE0"/>
          </a:solidFill>
          <a:ln w="50800">
            <a:solidFill>
              <a:srgbClr val="009FD8"/>
            </a:solidFill>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lstStyle>
          <a:p>
            <a:pPr/>
            <a:r>
              <a:t>限制WIP</a:t>
            </a:r>
          </a:p>
        </p:txBody>
      </p:sp>
      <p:sp>
        <p:nvSpPr>
          <p:cNvPr id="420" name="减少批量大小"/>
          <p:cNvSpPr/>
          <p:nvPr/>
        </p:nvSpPr>
        <p:spPr>
          <a:xfrm>
            <a:off x="4014920" y="9887814"/>
            <a:ext cx="3750915" cy="1927728"/>
          </a:xfrm>
          <a:prstGeom prst="wedgeEllipseCallout">
            <a:avLst>
              <a:gd name="adj1" fmla="val -29468"/>
              <a:gd name="adj2" fmla="val -172880"/>
            </a:avLst>
          </a:prstGeom>
          <a:solidFill>
            <a:srgbClr val="DCDEE0"/>
          </a:solidFill>
          <a:ln w="50800">
            <a:solidFill>
              <a:srgbClr val="009FD8"/>
            </a:solidFill>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lstStyle>
          <a:p>
            <a:pPr/>
            <a:r>
              <a:t>减少批量大小</a:t>
            </a:r>
          </a:p>
        </p:txBody>
      </p:sp>
      <p:pic>
        <p:nvPicPr>
          <p:cNvPr id="421" name="pasted-image.tiff" descr="pasted-image.tiff"/>
          <p:cNvPicPr>
            <a:picLocks noChangeAspect="1"/>
          </p:cNvPicPr>
          <p:nvPr/>
        </p:nvPicPr>
        <p:blipFill>
          <a:blip r:embed="rId5">
            <a:extLst/>
          </a:blip>
          <a:stretch>
            <a:fillRect/>
          </a:stretch>
        </p:blipFill>
        <p:spPr>
          <a:xfrm>
            <a:off x="18319900" y="4068824"/>
            <a:ext cx="5462257" cy="6718178"/>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使用价值流图分析前置时间-找瓶颈"/>
          <p:cNvSpPr txBox="1"/>
          <p:nvPr>
            <p:ph type="title"/>
          </p:nvPr>
        </p:nvSpPr>
        <p:spPr>
          <a:prstGeom prst="rect">
            <a:avLst/>
          </a:prstGeom>
        </p:spPr>
        <p:txBody>
          <a:bodyPr/>
          <a:lstStyle/>
          <a:p>
            <a:pPr/>
            <a:r>
              <a:t>使用价值流图分析前置时间-找瓶颈</a:t>
            </a:r>
          </a:p>
        </p:txBody>
      </p:sp>
      <p:sp>
        <p:nvSpPr>
          <p:cNvPr id="424"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pasted-image.tiff" descr="pasted-image.tiff"/>
          <p:cNvPicPr>
            <a:picLocks noChangeAspect="1"/>
          </p:cNvPicPr>
          <p:nvPr/>
        </p:nvPicPr>
        <p:blipFill>
          <a:blip r:embed="rId3">
            <a:extLst/>
          </a:blip>
          <a:srcRect l="4217" t="2047" r="4217" b="11609"/>
          <a:stretch>
            <a:fillRect/>
          </a:stretch>
        </p:blipFill>
        <p:spPr>
          <a:xfrm>
            <a:off x="1004486" y="2413004"/>
            <a:ext cx="11517095" cy="11090841"/>
          </a:xfrm>
          <a:prstGeom prst="rect">
            <a:avLst/>
          </a:prstGeom>
          <a:ln w="12700">
            <a:miter lim="400000"/>
          </a:ln>
        </p:spPr>
      </p:pic>
      <p:sp>
        <p:nvSpPr>
          <p:cNvPr id="426" name="开发、部署、运维三个阶段…"/>
          <p:cNvSpPr txBox="1"/>
          <p:nvPr/>
        </p:nvSpPr>
        <p:spPr>
          <a:xfrm>
            <a:off x="13071754" y="4186440"/>
            <a:ext cx="11552902" cy="754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开发、部署、运维三个阶段</a:t>
            </a: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LT：前置时间</a:t>
            </a: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VA：增值时间（处理时间）</a:t>
            </a: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%C/A：完整/精确百分比（询问下游工作中心）</a:t>
            </a: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总LT=133天</a:t>
            </a: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总VA=31天</a:t>
            </a:r>
          </a:p>
          <a:p>
            <a:pPr marL="488461" indent="-488461" defTabSz="825500">
              <a:spcBef>
                <a:spcPts val="2000"/>
              </a:spcBef>
              <a:buClrTx/>
              <a:buSzPct val="50000"/>
              <a:buFontTx/>
              <a:buBlip>
                <a:blip r:embed="rId4"/>
              </a:buBlip>
              <a:defRPr i="1" spc="39" sz="4000">
                <a:solidFill>
                  <a:srgbClr val="5C5C5C"/>
                </a:solidFill>
                <a:uFillTx/>
                <a:latin typeface="Iowan Old Style Roman"/>
                <a:ea typeface="Iowan Old Style Roman"/>
                <a:cs typeface="Iowan Old Style Roman"/>
                <a:sym typeface="Iowan Old Style Roman"/>
              </a:defRPr>
            </a:pPr>
            <a:r>
              <a:t>整体%C/A=4.37%</a:t>
            </a:r>
          </a:p>
        </p:txBody>
      </p:sp>
      <p:sp>
        <p:nvSpPr>
          <p:cNvPr id="427" name="As Is - 当前状况分析"/>
          <p:cNvSpPr txBox="1"/>
          <p:nvPr/>
        </p:nvSpPr>
        <p:spPr>
          <a:xfrm>
            <a:off x="13204074" y="2724181"/>
            <a:ext cx="730381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As Is - 当前状况分析</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使用价值流图分析前置时间-优化它"/>
          <p:cNvSpPr txBox="1"/>
          <p:nvPr>
            <p:ph type="title"/>
          </p:nvPr>
        </p:nvSpPr>
        <p:spPr>
          <a:prstGeom prst="rect">
            <a:avLst/>
          </a:prstGeom>
        </p:spPr>
        <p:txBody>
          <a:bodyPr/>
          <a:lstStyle/>
          <a:p>
            <a:pPr/>
            <a:r>
              <a:t>使用价值流图分析前置时间-优化它</a:t>
            </a:r>
          </a:p>
        </p:txBody>
      </p:sp>
      <p:sp>
        <p:nvSpPr>
          <p:cNvPr id="432" name="连按此项以编辑"/>
          <p:cNvSpPr txBox="1"/>
          <p:nvPr>
            <p:ph type="body" idx="1"/>
          </p:nvPr>
        </p:nvSpPr>
        <p:spPr>
          <a:prstGeom prst="rect">
            <a:avLst/>
          </a:prstGeom>
        </p:spPr>
        <p:txBody>
          <a:bodyPr/>
          <a:lstStyle/>
          <a:p>
            <a:pPr>
              <a:buBlip>
                <a:blip r:embed="rId2"/>
              </a:buBlip>
            </a:pPr>
          </a:p>
        </p:txBody>
      </p:sp>
      <p:sp>
        <p:nvSpPr>
          <p:cNvPr id="433"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4" name="怎样显著提供现有流程环节的%C/A？…"/>
          <p:cNvSpPr txBox="1"/>
          <p:nvPr/>
        </p:nvSpPr>
        <p:spPr>
          <a:xfrm>
            <a:off x="13209810" y="4421629"/>
            <a:ext cx="10326551" cy="800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r>
              <a:t>怎样显著提供现有流程环节的%C/A？</a:t>
            </a:r>
          </a:p>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r>
              <a:t>怎样急剧降低甚至消除每项活动LT里的无生产效率的时间？</a:t>
            </a:r>
          </a:p>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r>
              <a:t>怎样提高每项活动的VA？</a:t>
            </a:r>
          </a:p>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p>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r>
              <a:t>LT：前置时间</a:t>
            </a:r>
          </a:p>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r>
              <a:t>VA：增值时间（处理时间）</a:t>
            </a:r>
          </a:p>
          <a:p>
            <a:pPr marL="488461" indent="-488461" defTabSz="825500">
              <a:spcBef>
                <a:spcPts val="2000"/>
              </a:spcBef>
              <a:buClrTx/>
              <a:buSzPct val="50000"/>
              <a:buFontTx/>
              <a:buBlip>
                <a:blip r:embed="rId2"/>
              </a:buBlip>
              <a:defRPr i="1" spc="39" sz="4000">
                <a:solidFill>
                  <a:srgbClr val="5C5C5C"/>
                </a:solidFill>
                <a:uFillTx/>
                <a:latin typeface="Iowan Old Style Roman"/>
                <a:ea typeface="Iowan Old Style Roman"/>
                <a:cs typeface="Iowan Old Style Roman"/>
                <a:sym typeface="Iowan Old Style Roman"/>
              </a:defRPr>
            </a:pPr>
            <a:r>
              <a:t>%C/A：完整/精确百分比（询问下游工作中心）</a:t>
            </a:r>
          </a:p>
        </p:txBody>
      </p:sp>
      <p:pic>
        <p:nvPicPr>
          <p:cNvPr id="435" name="pasted-image.tiff" descr="pasted-image.tiff"/>
          <p:cNvPicPr>
            <a:picLocks noChangeAspect="1"/>
          </p:cNvPicPr>
          <p:nvPr/>
        </p:nvPicPr>
        <p:blipFill>
          <a:blip r:embed="rId3">
            <a:extLst/>
          </a:blip>
          <a:srcRect l="4661" t="2373" r="4661" b="6713"/>
          <a:stretch>
            <a:fillRect/>
          </a:stretch>
        </p:blipFill>
        <p:spPr>
          <a:xfrm>
            <a:off x="861548" y="2413004"/>
            <a:ext cx="11827239" cy="11160505"/>
          </a:xfrm>
          <a:prstGeom prst="rect">
            <a:avLst/>
          </a:prstGeom>
          <a:ln w="12700">
            <a:miter lim="400000"/>
          </a:ln>
        </p:spPr>
      </p:pic>
      <p:sp>
        <p:nvSpPr>
          <p:cNvPr id="436" name="To Be - 下个目标状态"/>
          <p:cNvSpPr txBox="1"/>
          <p:nvPr/>
        </p:nvSpPr>
        <p:spPr>
          <a:xfrm>
            <a:off x="13204074" y="2724181"/>
            <a:ext cx="760221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To Be - 下个目标状态</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pasted-image.tiff" descr="pasted-image.tiff"/>
          <p:cNvPicPr>
            <a:picLocks noChangeAspect="1"/>
          </p:cNvPicPr>
          <p:nvPr/>
        </p:nvPicPr>
        <p:blipFill>
          <a:blip r:embed="rId2">
            <a:extLst/>
          </a:blip>
          <a:stretch>
            <a:fillRect/>
          </a:stretch>
        </p:blipFill>
        <p:spPr>
          <a:xfrm>
            <a:off x="7298095" y="2343970"/>
            <a:ext cx="6681507" cy="10032292"/>
          </a:xfrm>
          <a:prstGeom prst="rect">
            <a:avLst/>
          </a:prstGeom>
          <a:ln w="12700">
            <a:miter lim="400000"/>
          </a:ln>
        </p:spPr>
      </p:pic>
      <p:pic>
        <p:nvPicPr>
          <p:cNvPr id="439" name="pasted-image.tiff" descr="pasted-image.tiff"/>
          <p:cNvPicPr>
            <a:picLocks noChangeAspect="1"/>
          </p:cNvPicPr>
          <p:nvPr/>
        </p:nvPicPr>
        <p:blipFill>
          <a:blip r:embed="rId3">
            <a:extLst/>
          </a:blip>
          <a:stretch>
            <a:fillRect/>
          </a:stretch>
        </p:blipFill>
        <p:spPr>
          <a:xfrm>
            <a:off x="297322" y="2343970"/>
            <a:ext cx="6696555" cy="10032292"/>
          </a:xfrm>
          <a:prstGeom prst="rect">
            <a:avLst/>
          </a:prstGeom>
          <a:ln w="12700">
            <a:miter lim="400000"/>
          </a:ln>
        </p:spPr>
      </p:pic>
      <p:sp>
        <p:nvSpPr>
          <p:cNvPr id="440" name="标注框"/>
          <p:cNvSpPr/>
          <p:nvPr/>
        </p:nvSpPr>
        <p:spPr>
          <a:xfrm>
            <a:off x="14036519" y="2080544"/>
            <a:ext cx="9788526" cy="9981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1" y="0"/>
                </a:moveTo>
                <a:cubicBezTo>
                  <a:pt x="4004" y="0"/>
                  <a:pt x="3600" y="395"/>
                  <a:pt x="3600" y="883"/>
                </a:cubicBezTo>
                <a:lnTo>
                  <a:pt x="3600" y="5717"/>
                </a:lnTo>
                <a:lnTo>
                  <a:pt x="0" y="8826"/>
                </a:lnTo>
                <a:lnTo>
                  <a:pt x="3600" y="11935"/>
                </a:lnTo>
                <a:lnTo>
                  <a:pt x="3600" y="20717"/>
                </a:lnTo>
                <a:cubicBezTo>
                  <a:pt x="3600" y="21205"/>
                  <a:pt x="4004" y="21600"/>
                  <a:pt x="4501" y="21600"/>
                </a:cubicBezTo>
                <a:lnTo>
                  <a:pt x="20701" y="21600"/>
                </a:lnTo>
                <a:cubicBezTo>
                  <a:pt x="21198" y="21600"/>
                  <a:pt x="21600" y="21205"/>
                  <a:pt x="21600" y="20717"/>
                </a:cubicBezTo>
                <a:lnTo>
                  <a:pt x="21600" y="883"/>
                </a:lnTo>
                <a:cubicBezTo>
                  <a:pt x="21600" y="395"/>
                  <a:pt x="21198" y="0"/>
                  <a:pt x="20701" y="0"/>
                </a:cubicBezTo>
                <a:lnTo>
                  <a:pt x="4501" y="0"/>
                </a:lnTo>
                <a:close/>
              </a:path>
            </a:pathLst>
          </a:custGeom>
          <a:solidFill>
            <a:srgbClr val="009FD8"/>
          </a:solidFill>
          <a:ln w="50800">
            <a:solidFill>
              <a:srgbClr val="009FD8"/>
            </a:solidFill>
            <a:miter lim="400000"/>
          </a:ln>
        </p:spPr>
        <p:txBody>
          <a:bodyPr lIns="38100" tIns="38100" rIns="38100" bIns="38100" anchor="ctr"/>
          <a:lstStyle/>
          <a:p>
            <a:pPr>
              <a:defRPr sz="7500">
                <a:solidFill>
                  <a:srgbClr val="FFFFFF"/>
                </a:solidFill>
              </a:defRPr>
            </a:pPr>
          </a:p>
        </p:txBody>
      </p:sp>
      <p:sp>
        <p:nvSpPr>
          <p:cNvPr id="441" name="在任何价值流中，总是有一个流动方向、一个约束点，任何不针对此约束点而做的优化都是假象。…"/>
          <p:cNvSpPr txBox="1"/>
          <p:nvPr/>
        </p:nvSpPr>
        <p:spPr>
          <a:xfrm>
            <a:off x="16726616" y="3073399"/>
            <a:ext cx="6922531"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FFFFFF"/>
                </a:solidFill>
              </a:defRPr>
            </a:pPr>
            <a:r>
              <a:t>在任何价值流中，总是有一个流动方向、一个约束点，任何不针对此约束点而做的优化都是假象。</a:t>
            </a:r>
          </a:p>
          <a:p>
            <a:pPr algn="r">
              <a:defRPr sz="6000">
                <a:solidFill>
                  <a:srgbClr val="FFFFFF"/>
                </a:solidFill>
              </a:defRPr>
            </a:pPr>
            <a:r>
              <a:t>—Goldratt博士</a:t>
            </a:r>
          </a:p>
        </p:txBody>
      </p:sp>
      <p:pic>
        <p:nvPicPr>
          <p:cNvPr id="442" name="pasted-image.tiff" descr="pasted-image.tiff"/>
          <p:cNvPicPr>
            <a:picLocks noChangeAspect="1"/>
          </p:cNvPicPr>
          <p:nvPr/>
        </p:nvPicPr>
        <p:blipFill>
          <a:blip r:embed="rId4">
            <a:extLst/>
          </a:blip>
          <a:stretch>
            <a:fillRect/>
          </a:stretch>
        </p:blipFill>
        <p:spPr>
          <a:xfrm>
            <a:off x="50364" y="54275"/>
            <a:ext cx="4028977" cy="1923837"/>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持续识别和改善约束点 ➡️"/>
          <p:cNvSpPr txBox="1"/>
          <p:nvPr>
            <p:ph type="body" idx="21"/>
          </p:nvPr>
        </p:nvSpPr>
        <p:spPr>
          <a:prstGeom prst="rect">
            <a:avLst/>
          </a:prstGeom>
        </p:spPr>
        <p:txBody>
          <a:bodyPr/>
          <a:lstStyle/>
          <a:p>
            <a:pPr/>
            <a:r>
              <a:t>持续识别和改善约束点 ➡️ </a:t>
            </a:r>
          </a:p>
        </p:txBody>
      </p:sp>
      <p:sp>
        <p:nvSpPr>
          <p:cNvPr id="445" name="第一步：流动原则"/>
          <p:cNvSpPr txBox="1"/>
          <p:nvPr>
            <p:ph type="title"/>
          </p:nvPr>
        </p:nvSpPr>
        <p:spPr>
          <a:prstGeom prst="rect">
            <a:avLst/>
          </a:prstGeom>
        </p:spPr>
        <p:txBody>
          <a:bodyPr/>
          <a:lstStyle/>
          <a:p>
            <a:pPr/>
            <a:r>
              <a:t>第一步：流动原则</a:t>
            </a:r>
          </a:p>
        </p:txBody>
      </p:sp>
      <p:sp>
        <p:nvSpPr>
          <p:cNvPr id="446"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7" name="pasted-image.tiff" descr="pasted-image.tiff"/>
          <p:cNvPicPr>
            <a:picLocks noChangeAspect="1"/>
          </p:cNvPicPr>
          <p:nvPr/>
        </p:nvPicPr>
        <p:blipFill>
          <a:blip r:embed="rId2">
            <a:extLst/>
          </a:blip>
          <a:stretch>
            <a:fillRect/>
          </a:stretch>
        </p:blipFill>
        <p:spPr>
          <a:xfrm>
            <a:off x="50364" y="54275"/>
            <a:ext cx="4028977" cy="1923837"/>
          </a:xfrm>
          <a:prstGeom prst="rect">
            <a:avLst/>
          </a:prstGeom>
          <a:ln w="12700">
            <a:miter lim="400000"/>
          </a:ln>
        </p:spPr>
      </p:pic>
      <p:sp>
        <p:nvSpPr>
          <p:cNvPr id="448" name="1）识别系统的约束点"/>
          <p:cNvSpPr/>
          <p:nvPr/>
        </p:nvSpPr>
        <p:spPr>
          <a:xfrm>
            <a:off x="970071" y="3818376"/>
            <a:ext cx="5121643" cy="2261756"/>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1）识别系统的约束点</a:t>
            </a:r>
          </a:p>
        </p:txBody>
      </p:sp>
      <p:sp>
        <p:nvSpPr>
          <p:cNvPr id="449" name="2）确定如何利用这个约束点"/>
          <p:cNvSpPr/>
          <p:nvPr/>
        </p:nvSpPr>
        <p:spPr>
          <a:xfrm>
            <a:off x="8114238" y="3818376"/>
            <a:ext cx="6638584" cy="2261756"/>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2）确定如何利用这个约束点</a:t>
            </a:r>
          </a:p>
        </p:txBody>
      </p:sp>
      <p:sp>
        <p:nvSpPr>
          <p:cNvPr id="450" name="3）基于上述决定，考虑全局"/>
          <p:cNvSpPr/>
          <p:nvPr/>
        </p:nvSpPr>
        <p:spPr>
          <a:xfrm>
            <a:off x="16775346" y="3914917"/>
            <a:ext cx="6638583" cy="2165215"/>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3）基于上述决定，考虑全局</a:t>
            </a:r>
          </a:p>
        </p:txBody>
      </p:sp>
      <p:sp>
        <p:nvSpPr>
          <p:cNvPr id="451" name="4）改善系统的约束点"/>
          <p:cNvSpPr/>
          <p:nvPr/>
        </p:nvSpPr>
        <p:spPr>
          <a:xfrm>
            <a:off x="16773831" y="9601509"/>
            <a:ext cx="6638584" cy="2165215"/>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4）改善系统的约束点</a:t>
            </a:r>
          </a:p>
        </p:txBody>
      </p:sp>
      <p:sp>
        <p:nvSpPr>
          <p:cNvPr id="452" name="5）确保约束点已经突破了，请回到第一步，杜绝惯性导致的系统约束"/>
          <p:cNvSpPr/>
          <p:nvPr/>
        </p:nvSpPr>
        <p:spPr>
          <a:xfrm>
            <a:off x="971585" y="9601509"/>
            <a:ext cx="14065690" cy="2165215"/>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5）确保约束点已经突破了，请回到第一步，杜绝惯性导致的系统约束</a:t>
            </a:r>
          </a:p>
        </p:txBody>
      </p:sp>
      <p:sp>
        <p:nvSpPr>
          <p:cNvPr id="453" name="箭头"/>
          <p:cNvSpPr/>
          <p:nvPr/>
        </p:nvSpPr>
        <p:spPr>
          <a:xfrm flipH="1">
            <a:off x="15264012" y="10049116"/>
            <a:ext cx="1270001"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54" name="箭头"/>
          <p:cNvSpPr/>
          <p:nvPr/>
        </p:nvSpPr>
        <p:spPr>
          <a:xfrm flipH="1" rot="5400000">
            <a:off x="1020552" y="7278329"/>
            <a:ext cx="2781639"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55" name="箭头"/>
          <p:cNvSpPr/>
          <p:nvPr/>
        </p:nvSpPr>
        <p:spPr>
          <a:xfrm>
            <a:off x="6460047" y="4314253"/>
            <a:ext cx="1270001"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56" name="箭头"/>
          <p:cNvSpPr/>
          <p:nvPr/>
        </p:nvSpPr>
        <p:spPr>
          <a:xfrm>
            <a:off x="15121154" y="4362524"/>
            <a:ext cx="1270001"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57" name="箭头"/>
          <p:cNvSpPr/>
          <p:nvPr/>
        </p:nvSpPr>
        <p:spPr>
          <a:xfrm flipH="1" rot="16200000">
            <a:off x="19116160" y="7299447"/>
            <a:ext cx="2195099"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攻克和优化技术上的约束点 ➡️"/>
          <p:cNvSpPr txBox="1"/>
          <p:nvPr>
            <p:ph type="body" idx="21"/>
          </p:nvPr>
        </p:nvSpPr>
        <p:spPr>
          <a:prstGeom prst="rect">
            <a:avLst/>
          </a:prstGeom>
        </p:spPr>
        <p:txBody>
          <a:bodyPr/>
          <a:lstStyle/>
          <a:p>
            <a:pPr/>
            <a:r>
              <a:t>攻克和优化技术上的约束点 ➡️ </a:t>
            </a:r>
          </a:p>
        </p:txBody>
      </p:sp>
      <p:sp>
        <p:nvSpPr>
          <p:cNvPr id="460" name="第一步：流动原则"/>
          <p:cNvSpPr txBox="1"/>
          <p:nvPr>
            <p:ph type="title"/>
          </p:nvPr>
        </p:nvSpPr>
        <p:spPr>
          <a:prstGeom prst="rect">
            <a:avLst/>
          </a:prstGeom>
        </p:spPr>
        <p:txBody>
          <a:bodyPr/>
          <a:lstStyle/>
          <a:p>
            <a:pPr/>
            <a:r>
              <a:t>第一步：流动原则</a:t>
            </a:r>
          </a:p>
        </p:txBody>
      </p:sp>
      <p:sp>
        <p:nvSpPr>
          <p:cNvPr id="461"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2" name="pasted-image.tiff" descr="pasted-image.tiff"/>
          <p:cNvPicPr>
            <a:picLocks noChangeAspect="1"/>
          </p:cNvPicPr>
          <p:nvPr/>
        </p:nvPicPr>
        <p:blipFill>
          <a:blip r:embed="rId2">
            <a:extLst/>
          </a:blip>
          <a:stretch>
            <a:fillRect/>
          </a:stretch>
        </p:blipFill>
        <p:spPr>
          <a:xfrm>
            <a:off x="50364" y="54275"/>
            <a:ext cx="4028977" cy="1923837"/>
          </a:xfrm>
          <a:prstGeom prst="rect">
            <a:avLst/>
          </a:prstGeom>
          <a:ln w="12700">
            <a:miter lim="400000"/>
          </a:ln>
        </p:spPr>
      </p:pic>
      <p:sp>
        <p:nvSpPr>
          <p:cNvPr id="463" name="1）环境搭建"/>
          <p:cNvSpPr/>
          <p:nvPr/>
        </p:nvSpPr>
        <p:spPr>
          <a:xfrm>
            <a:off x="551330" y="3644832"/>
            <a:ext cx="4276239" cy="2261757"/>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1）环境搭建</a:t>
            </a:r>
          </a:p>
        </p:txBody>
      </p:sp>
      <p:sp>
        <p:nvSpPr>
          <p:cNvPr id="464" name="2）代码部署"/>
          <p:cNvSpPr/>
          <p:nvPr/>
        </p:nvSpPr>
        <p:spPr>
          <a:xfrm>
            <a:off x="6850093" y="3644832"/>
            <a:ext cx="4276240" cy="2261757"/>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2）代码部署</a:t>
            </a:r>
          </a:p>
        </p:txBody>
      </p:sp>
      <p:sp>
        <p:nvSpPr>
          <p:cNvPr id="465" name="3）准备和执行测试"/>
          <p:cNvSpPr/>
          <p:nvPr/>
        </p:nvSpPr>
        <p:spPr>
          <a:xfrm>
            <a:off x="13148857" y="3693103"/>
            <a:ext cx="4276240" cy="2165215"/>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3）准备和执行测试</a:t>
            </a:r>
          </a:p>
        </p:txBody>
      </p:sp>
      <p:sp>
        <p:nvSpPr>
          <p:cNvPr id="466" name="箭头"/>
          <p:cNvSpPr/>
          <p:nvPr/>
        </p:nvSpPr>
        <p:spPr>
          <a:xfrm>
            <a:off x="5195902" y="4188981"/>
            <a:ext cx="1270001"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67" name="箭头"/>
          <p:cNvSpPr/>
          <p:nvPr/>
        </p:nvSpPr>
        <p:spPr>
          <a:xfrm>
            <a:off x="11494665" y="4188981"/>
            <a:ext cx="1270001"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68" name="4）解耦巨石架构"/>
          <p:cNvSpPr/>
          <p:nvPr/>
        </p:nvSpPr>
        <p:spPr>
          <a:xfrm>
            <a:off x="19447620" y="3693103"/>
            <a:ext cx="4276240" cy="2165215"/>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p>
            <a:pPr lvl="1"/>
            <a:r>
              <a:t>4）解耦巨石架构</a:t>
            </a:r>
          </a:p>
        </p:txBody>
      </p:sp>
      <p:sp>
        <p:nvSpPr>
          <p:cNvPr id="469" name="箭头"/>
          <p:cNvSpPr/>
          <p:nvPr/>
        </p:nvSpPr>
        <p:spPr>
          <a:xfrm>
            <a:off x="17793430" y="4188981"/>
            <a:ext cx="1270001" cy="1270001"/>
          </a:xfrm>
          <a:prstGeom prst="rightArrow">
            <a:avLst>
              <a:gd name="adj1" fmla="val 32000"/>
              <a:gd name="adj2" fmla="val 64000"/>
            </a:avLst>
          </a:prstGeom>
          <a:solidFill>
            <a:schemeClr val="accent1">
              <a:satOff val="-3355"/>
              <a:lumOff val="26614"/>
            </a:schemeClr>
          </a:solidFill>
          <a:ln w="50800">
            <a:solidFill>
              <a:srgbClr val="009FD8"/>
            </a:solidFill>
            <a:miter lim="400000"/>
          </a:ln>
        </p:spPr>
        <p:txBody>
          <a:bodyPr lIns="38100" tIns="38100" rIns="38100" bIns="38100"/>
          <a:lstStyle/>
          <a:p>
            <a:pPr/>
          </a:p>
        </p:txBody>
      </p:sp>
      <p:sp>
        <p:nvSpPr>
          <p:cNvPr id="470" name="自动化环境搭建…"/>
          <p:cNvSpPr txBox="1"/>
          <p:nvPr/>
        </p:nvSpPr>
        <p:spPr>
          <a:xfrm>
            <a:off x="575130" y="6323962"/>
            <a:ext cx="355209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5192" indent="-415192">
              <a:buClrTx/>
              <a:buSzPct val="50000"/>
              <a:buFontTx/>
              <a:buBlip>
                <a:blip r:embed="rId3"/>
              </a:buBlip>
            </a:pPr>
            <a:r>
              <a:t>自动化环境搭建</a:t>
            </a:r>
          </a:p>
          <a:p>
            <a:pPr marL="415192" indent="-415192">
              <a:buClrTx/>
              <a:buSzPct val="50000"/>
              <a:buFontTx/>
              <a:buBlip>
                <a:blip r:embed="rId3"/>
              </a:buBlip>
            </a:pPr>
            <a:r>
              <a:t>自助化环境搭建</a:t>
            </a:r>
          </a:p>
        </p:txBody>
      </p:sp>
      <p:sp>
        <p:nvSpPr>
          <p:cNvPr id="471" name="开发人员自助部署…"/>
          <p:cNvSpPr txBox="1"/>
          <p:nvPr/>
        </p:nvSpPr>
        <p:spPr>
          <a:xfrm>
            <a:off x="7073829" y="6264226"/>
            <a:ext cx="4415693"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5192" indent="-415192">
              <a:buClrTx/>
              <a:buSzPct val="50000"/>
              <a:buFontTx/>
              <a:buBlip>
                <a:blip r:embed="rId3"/>
              </a:buBlip>
            </a:pPr>
            <a:r>
              <a:t>开发人员自助部署</a:t>
            </a:r>
          </a:p>
          <a:p>
            <a:pPr marL="415192" indent="-415192">
              <a:buClrTx/>
              <a:buSzPct val="50000"/>
              <a:buFontTx/>
              <a:buBlip>
                <a:blip r:embed="rId3"/>
              </a:buBlip>
            </a:pPr>
            <a:r>
              <a:t>开发人员自动化部署</a:t>
            </a:r>
          </a:p>
          <a:p>
            <a:pPr marL="415192" indent="-415192">
              <a:buClrTx/>
              <a:buSzPct val="50000"/>
              <a:buFontTx/>
              <a:buBlip>
                <a:blip r:embed="rId3"/>
              </a:buBlip>
            </a:pPr>
            <a:r>
              <a:t>分钟级别部署</a:t>
            </a:r>
          </a:p>
        </p:txBody>
      </p:sp>
      <p:sp>
        <p:nvSpPr>
          <p:cNvPr id="472" name="自动化测试…"/>
          <p:cNvSpPr txBox="1"/>
          <p:nvPr/>
        </p:nvSpPr>
        <p:spPr>
          <a:xfrm>
            <a:off x="13204928" y="6264226"/>
            <a:ext cx="4415694"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5192" indent="-415192">
              <a:buClrTx/>
              <a:buSzPct val="50000"/>
              <a:buFontTx/>
              <a:buBlip>
                <a:blip r:embed="rId3"/>
              </a:buBlip>
            </a:pPr>
            <a:r>
              <a:t>自动化测试</a:t>
            </a:r>
          </a:p>
          <a:p>
            <a:pPr marL="415192" indent="-415192">
              <a:buClrTx/>
              <a:buSzPct val="50000"/>
              <a:buFontTx/>
              <a:buBlip>
                <a:blip r:embed="rId3"/>
              </a:buBlip>
            </a:pPr>
            <a:r>
              <a:t>自动化测试数据</a:t>
            </a:r>
          </a:p>
          <a:p>
            <a:pPr marL="415192" indent="-415192">
              <a:buClrTx/>
              <a:buSzPct val="50000"/>
              <a:buFontTx/>
              <a:buBlip>
                <a:blip r:embed="rId3"/>
              </a:buBlip>
            </a:pPr>
            <a:r>
              <a:t>自动化测试环境配置</a:t>
            </a:r>
          </a:p>
        </p:txBody>
      </p:sp>
      <p:sp>
        <p:nvSpPr>
          <p:cNvPr id="473" name="演进式架构…"/>
          <p:cNvSpPr txBox="1"/>
          <p:nvPr/>
        </p:nvSpPr>
        <p:spPr>
          <a:xfrm>
            <a:off x="19541528" y="6264226"/>
            <a:ext cx="3552093"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5192" indent="-415192">
              <a:buClrTx/>
              <a:buSzPct val="50000"/>
              <a:buFontTx/>
              <a:buBlip>
                <a:blip r:embed="rId3"/>
              </a:buBlip>
            </a:pPr>
            <a:r>
              <a:t>演进式架构</a:t>
            </a:r>
          </a:p>
          <a:p>
            <a:pPr marL="415192" indent="-415192">
              <a:buClrTx/>
              <a:buSzPct val="50000"/>
              <a:buFontTx/>
              <a:buBlip>
                <a:blip r:embed="rId3"/>
              </a:buBlip>
            </a:pPr>
            <a:r>
              <a:t>消除架构师团队</a:t>
            </a:r>
          </a:p>
          <a:p>
            <a:pPr marL="415192" indent="-415192">
              <a:buClrTx/>
              <a:buSzPct val="50000"/>
              <a:buFontTx/>
              <a:buBlip>
                <a:blip r:embed="rId3"/>
              </a:buBlip>
            </a:pPr>
            <a:r>
              <a:t>绞杀者模式解耦</a:t>
            </a:r>
          </a:p>
        </p:txBody>
      </p:sp>
      <p:pic>
        <p:nvPicPr>
          <p:cNvPr id="474" name="DevOps-Logos.jpeg" descr="DevOps-Logos.jpeg"/>
          <p:cNvPicPr>
            <a:picLocks noChangeAspect="1"/>
          </p:cNvPicPr>
          <p:nvPr/>
        </p:nvPicPr>
        <p:blipFill>
          <a:blip r:embed="rId4">
            <a:extLst/>
          </a:blip>
          <a:stretch>
            <a:fillRect/>
          </a:stretch>
        </p:blipFill>
        <p:spPr>
          <a:xfrm>
            <a:off x="5035139" y="9162229"/>
            <a:ext cx="7906260" cy="4447272"/>
          </a:xfrm>
          <a:prstGeom prst="rect">
            <a:avLst/>
          </a:prstGeom>
          <a:ln w="12700">
            <a:miter lim="400000"/>
          </a:ln>
        </p:spPr>
      </p:pic>
      <p:sp>
        <p:nvSpPr>
          <p:cNvPr id="475" name="线条"/>
          <p:cNvSpPr/>
          <p:nvPr/>
        </p:nvSpPr>
        <p:spPr>
          <a:xfrm flipH="1" flipV="1">
            <a:off x="2399056" y="8062135"/>
            <a:ext cx="2566446" cy="2834976"/>
          </a:xfrm>
          <a:prstGeom prst="line">
            <a:avLst/>
          </a:prstGeom>
          <a:ln w="38100">
            <a:solidFill>
              <a:srgbClr val="000000"/>
            </a:solidFill>
            <a:miter lim="400000"/>
            <a:tailEnd type="triangle"/>
          </a:ln>
        </p:spPr>
        <p:txBody>
          <a:bodyPr lIns="0" tIns="0" rIns="0" bIns="0"/>
          <a:lstStyle/>
          <a:p>
            <a:pPr/>
          </a:p>
        </p:txBody>
      </p:sp>
      <p:sp>
        <p:nvSpPr>
          <p:cNvPr id="476" name="线条"/>
          <p:cNvSpPr/>
          <p:nvPr/>
        </p:nvSpPr>
        <p:spPr>
          <a:xfrm flipV="1">
            <a:off x="13049419" y="8600536"/>
            <a:ext cx="2546542" cy="2786705"/>
          </a:xfrm>
          <a:prstGeom prst="line">
            <a:avLst/>
          </a:prstGeom>
          <a:ln w="38100">
            <a:solidFill>
              <a:srgbClr val="000000"/>
            </a:solidFill>
            <a:miter lim="400000"/>
            <a:tailEnd type="triangle"/>
          </a:ln>
        </p:spPr>
        <p:txBody>
          <a:bodyPr lIns="0" tIns="0" rIns="0" bIns="0"/>
          <a:lstStyle/>
          <a:p>
            <a:pPr/>
          </a:p>
        </p:txBody>
      </p:sp>
      <p:pic>
        <p:nvPicPr>
          <p:cNvPr id="477" name="pasted-image.tiff" descr="pasted-image.tiff"/>
          <p:cNvPicPr>
            <a:picLocks noChangeAspect="1"/>
          </p:cNvPicPr>
          <p:nvPr/>
        </p:nvPicPr>
        <p:blipFill>
          <a:blip r:embed="rId5">
            <a:extLst/>
          </a:blip>
          <a:srcRect l="18523" t="6803" r="17014" b="1097"/>
          <a:stretch>
            <a:fillRect/>
          </a:stretch>
        </p:blipFill>
        <p:spPr>
          <a:xfrm>
            <a:off x="18920547" y="9029401"/>
            <a:ext cx="4911957" cy="39651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 grpId="2"/>
      <p:bldP build="whole" bldLvl="1" animBg="1" rev="0" advAuto="0" spid="475" grpId="3"/>
      <p:bldP build="whole" bldLvl="1" animBg="1" rev="0" advAuto="0" spid="477" grpId="1"/>
      <p:bldP build="whole" bldLvl="1" animBg="1" rev="0" advAuto="0" spid="476" grpId="4"/>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实现从左至右快速的流动的措施 ➡️"/>
          <p:cNvSpPr txBox="1"/>
          <p:nvPr>
            <p:ph type="body" idx="21"/>
          </p:nvPr>
        </p:nvSpPr>
        <p:spPr>
          <a:prstGeom prst="rect">
            <a:avLst/>
          </a:prstGeom>
        </p:spPr>
        <p:txBody>
          <a:bodyPr/>
          <a:lstStyle/>
          <a:p>
            <a:pPr/>
            <a:r>
              <a:t>实现从左至右快速的流动的措施 ➡️ </a:t>
            </a:r>
          </a:p>
        </p:txBody>
      </p:sp>
      <p:sp>
        <p:nvSpPr>
          <p:cNvPr id="480" name="第一步：流动原则"/>
          <p:cNvSpPr txBox="1"/>
          <p:nvPr>
            <p:ph type="title"/>
          </p:nvPr>
        </p:nvSpPr>
        <p:spPr>
          <a:prstGeom prst="rect">
            <a:avLst/>
          </a:prstGeom>
        </p:spPr>
        <p:txBody>
          <a:bodyPr/>
          <a:lstStyle/>
          <a:p>
            <a:pPr/>
            <a:r>
              <a:t>第一步：流动原则</a:t>
            </a:r>
          </a:p>
        </p:txBody>
      </p:sp>
      <p:sp>
        <p:nvSpPr>
          <p:cNvPr id="481" name="消除价值流里的浪费和困境…"/>
          <p:cNvSpPr txBox="1"/>
          <p:nvPr>
            <p:ph type="body" sz="half" idx="1"/>
          </p:nvPr>
        </p:nvSpPr>
        <p:spPr>
          <a:xfrm>
            <a:off x="943501" y="3319933"/>
            <a:ext cx="15314691" cy="8572501"/>
          </a:xfrm>
          <a:prstGeom prst="rect">
            <a:avLst/>
          </a:prstGeom>
        </p:spPr>
        <p:txBody>
          <a:bodyPr spcCol="334966"/>
          <a:lstStyle/>
          <a:p>
            <a:pPr>
              <a:buBlip>
                <a:blip r:embed="rId2"/>
              </a:buBlip>
            </a:pPr>
            <a:r>
              <a:t>消除价值流里的浪费和困境</a:t>
            </a:r>
          </a:p>
          <a:p>
            <a:pPr lvl="1" marL="1470269" indent="-581269">
              <a:buFontTx/>
              <a:buAutoNum type="arabicPeriod" startAt="1"/>
            </a:pPr>
            <a:r>
              <a:t>半成品</a:t>
            </a:r>
          </a:p>
          <a:p>
            <a:pPr lvl="1" marL="1470269" indent="-581269">
              <a:buFontTx/>
              <a:buAutoNum type="arabicPeriod" startAt="1"/>
            </a:pPr>
            <a:r>
              <a:t>额外工序</a:t>
            </a:r>
          </a:p>
          <a:p>
            <a:pPr lvl="1" marL="1470269" indent="-581269">
              <a:buFontTx/>
              <a:buAutoNum type="arabicPeriod" startAt="1"/>
            </a:pPr>
            <a:r>
              <a:t>额外功能</a:t>
            </a:r>
          </a:p>
          <a:p>
            <a:pPr lvl="1" marL="1470269" indent="-581269">
              <a:buFontTx/>
              <a:buAutoNum type="arabicPeriod" startAt="1"/>
            </a:pPr>
            <a:r>
              <a:t>任务切换</a:t>
            </a:r>
          </a:p>
          <a:p>
            <a:pPr lvl="1" marL="1470269" indent="-581269">
              <a:buFontTx/>
              <a:buAutoNum type="arabicPeriod" startAt="1"/>
            </a:pPr>
            <a:r>
              <a:t>等待</a:t>
            </a:r>
          </a:p>
          <a:p>
            <a:pPr lvl="1" marL="1470269" indent="-581269">
              <a:buFontTx/>
              <a:buAutoNum type="arabicPeriod" startAt="1"/>
            </a:pPr>
            <a:r>
              <a:t>移动</a:t>
            </a:r>
          </a:p>
          <a:p>
            <a:pPr lvl="1" marL="1470269" indent="-581269">
              <a:buFontTx/>
              <a:buAutoNum type="arabicPeriod" startAt="1"/>
            </a:pPr>
            <a:r>
              <a:t>缺陷</a:t>
            </a:r>
          </a:p>
          <a:p>
            <a:pPr lvl="1" marL="1470269" indent="-581269">
              <a:buFontTx/>
              <a:buAutoNum type="arabicPeriod" startAt="1"/>
            </a:pPr>
            <a:r>
              <a:t>非标准或手工操作</a:t>
            </a:r>
          </a:p>
          <a:p>
            <a:pPr lvl="1" marL="1470269" indent="-581269">
              <a:buFontTx/>
              <a:buAutoNum type="arabicPeriod" startAt="1"/>
            </a:pPr>
            <a:r>
              <a:t>填坑侠</a:t>
            </a:r>
          </a:p>
        </p:txBody>
      </p:sp>
      <p:sp>
        <p:nvSpPr>
          <p:cNvPr id="482"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3" name="pasted-image.tiff" descr="pasted-image.tiff"/>
          <p:cNvPicPr>
            <a:picLocks noChangeAspect="1"/>
          </p:cNvPicPr>
          <p:nvPr/>
        </p:nvPicPr>
        <p:blipFill>
          <a:blip r:embed="rId3">
            <a:extLst/>
          </a:blip>
          <a:stretch>
            <a:fillRect/>
          </a:stretch>
        </p:blipFill>
        <p:spPr>
          <a:xfrm>
            <a:off x="50364" y="54275"/>
            <a:ext cx="4028977" cy="1923837"/>
          </a:xfrm>
          <a:prstGeom prst="rect">
            <a:avLst/>
          </a:prstGeom>
          <a:ln w="12700">
            <a:miter lim="400000"/>
          </a:ln>
        </p:spPr>
      </p:pic>
      <p:pic>
        <p:nvPicPr>
          <p:cNvPr id="484" name="pasted-image.tiff" descr="pasted-image.tiff"/>
          <p:cNvPicPr>
            <a:picLocks noChangeAspect="1"/>
          </p:cNvPicPr>
          <p:nvPr/>
        </p:nvPicPr>
        <p:blipFill>
          <a:blip r:embed="rId4">
            <a:extLst/>
          </a:blip>
          <a:stretch>
            <a:fillRect/>
          </a:stretch>
        </p:blipFill>
        <p:spPr>
          <a:xfrm>
            <a:off x="9999250" y="6910392"/>
            <a:ext cx="5129387" cy="6784905"/>
          </a:xfrm>
          <a:prstGeom prst="rect">
            <a:avLst/>
          </a:prstGeom>
          <a:ln w="12700">
            <a:miter lim="400000"/>
          </a:ln>
        </p:spPr>
      </p:pic>
      <p:pic>
        <p:nvPicPr>
          <p:cNvPr id="485" name="pasted-image.tiff" descr="pasted-image.tiff"/>
          <p:cNvPicPr>
            <a:picLocks noChangeAspect="1"/>
          </p:cNvPicPr>
          <p:nvPr/>
        </p:nvPicPr>
        <p:blipFill>
          <a:blip r:embed="rId5">
            <a:extLst/>
          </a:blip>
          <a:stretch>
            <a:fillRect/>
          </a:stretch>
        </p:blipFill>
        <p:spPr>
          <a:xfrm>
            <a:off x="15897156" y="2853326"/>
            <a:ext cx="8147007" cy="1086267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AppleComp.png" descr="AppleComp.png"/>
          <p:cNvPicPr>
            <a:picLocks noChangeAspect="1"/>
          </p:cNvPicPr>
          <p:nvPr/>
        </p:nvPicPr>
        <p:blipFill>
          <a:blip r:embed="rId2">
            <a:extLst/>
          </a:blip>
          <a:srcRect l="0" t="215" r="0" b="215"/>
          <a:stretch>
            <a:fillRect/>
          </a:stretch>
        </p:blipFill>
        <p:spPr>
          <a:xfrm>
            <a:off x="10554411" y="3656587"/>
            <a:ext cx="12712701" cy="7180394"/>
          </a:xfrm>
          <a:prstGeom prst="rect">
            <a:avLst/>
          </a:prstGeom>
          <a:ln w="12700"/>
          <a:effectLst>
            <a:reflection blurRad="0" stA="14000" stPos="0" endA="0" endPos="40000" dist="0" dir="5400000" fadeDir="5400000" sx="100000" sy="-100000" kx="0" ky="0" algn="bl" rotWithShape="0"/>
          </a:effectLst>
        </p:spPr>
      </p:pic>
      <p:sp>
        <p:nvSpPr>
          <p:cNvPr id="488" name="实现从右至左持续的、快速的反馈信息流 ⬅️"/>
          <p:cNvSpPr txBox="1"/>
          <p:nvPr>
            <p:ph type="body" idx="21"/>
          </p:nvPr>
        </p:nvSpPr>
        <p:spPr>
          <a:prstGeom prst="rect">
            <a:avLst/>
          </a:prstGeom>
        </p:spPr>
        <p:txBody>
          <a:bodyPr/>
          <a:lstStyle/>
          <a:p>
            <a:pPr/>
            <a:r>
              <a:t>实现从右至左持续的、快速的反馈信息流 ⬅️</a:t>
            </a:r>
          </a:p>
        </p:txBody>
      </p:sp>
      <p:sp>
        <p:nvSpPr>
          <p:cNvPr id="489" name="第二步：反馈原则"/>
          <p:cNvSpPr txBox="1"/>
          <p:nvPr>
            <p:ph type="title"/>
          </p:nvPr>
        </p:nvSpPr>
        <p:spPr>
          <a:prstGeom prst="rect">
            <a:avLst/>
          </a:prstGeom>
        </p:spPr>
        <p:txBody>
          <a:bodyPr/>
          <a:lstStyle/>
          <a:p>
            <a:pPr/>
            <a:r>
              <a:t>第二步：反馈原则</a:t>
            </a:r>
          </a:p>
        </p:txBody>
      </p:sp>
      <p:sp>
        <p:nvSpPr>
          <p:cNvPr id="490" name="VUCA时代…"/>
          <p:cNvSpPr txBox="1"/>
          <p:nvPr>
            <p:ph type="body" sz="half" idx="1"/>
          </p:nvPr>
        </p:nvSpPr>
        <p:spPr>
          <a:xfrm>
            <a:off x="1219200" y="3962400"/>
            <a:ext cx="9036565" cy="7851082"/>
          </a:xfrm>
          <a:prstGeom prst="rect">
            <a:avLst/>
          </a:prstGeom>
        </p:spPr>
        <p:txBody>
          <a:bodyPr/>
          <a:lstStyle/>
          <a:p>
            <a:pPr>
              <a:buBlip>
                <a:blip r:embed="rId3"/>
              </a:buBlip>
            </a:pPr>
            <a:r>
              <a:t>VUCA时代</a:t>
            </a:r>
          </a:p>
          <a:p>
            <a:pPr lvl="1"/>
            <a:r>
              <a:t>易变性</a:t>
            </a:r>
          </a:p>
          <a:p>
            <a:pPr lvl="1"/>
            <a:r>
              <a:t>不确定性</a:t>
            </a:r>
          </a:p>
          <a:p>
            <a:pPr lvl="1"/>
            <a:r>
              <a:t>复杂性</a:t>
            </a:r>
          </a:p>
          <a:p>
            <a:pPr lvl="1"/>
            <a:r>
              <a:t>模糊性</a:t>
            </a:r>
          </a:p>
          <a:p>
            <a:pPr>
              <a:buBlip>
                <a:blip r:embed="rId3"/>
              </a:buBlip>
            </a:pPr>
            <a:r>
              <a:t>管理复杂性、群策群力、全面传播知识</a:t>
            </a:r>
          </a:p>
        </p:txBody>
      </p:sp>
      <p:sp>
        <p:nvSpPr>
          <p:cNvPr id="491"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pasted-image.tiff" descr="pasted-image.tiff"/>
          <p:cNvPicPr>
            <a:picLocks noChangeAspect="1"/>
          </p:cNvPicPr>
          <p:nvPr/>
        </p:nvPicPr>
        <p:blipFill>
          <a:blip r:embed="rId4">
            <a:extLst/>
          </a:blip>
          <a:stretch>
            <a:fillRect/>
          </a:stretch>
        </p:blipFill>
        <p:spPr>
          <a:xfrm>
            <a:off x="43936" y="20339"/>
            <a:ext cx="4028978" cy="2125286"/>
          </a:xfrm>
          <a:prstGeom prst="rect">
            <a:avLst/>
          </a:prstGeom>
          <a:ln w="12700">
            <a:miter lim="400000"/>
          </a:ln>
        </p:spPr>
      </p:pic>
      <p:pic>
        <p:nvPicPr>
          <p:cNvPr id="493" name="pasted-image.tiff" descr="pasted-image.tiff"/>
          <p:cNvPicPr>
            <a:picLocks noChangeAspect="1"/>
          </p:cNvPicPr>
          <p:nvPr/>
        </p:nvPicPr>
        <p:blipFill>
          <a:blip r:embed="rId5">
            <a:extLst/>
          </a:blip>
          <a:stretch>
            <a:fillRect/>
          </a:stretch>
        </p:blipFill>
        <p:spPr>
          <a:xfrm>
            <a:off x="12145519" y="4084717"/>
            <a:ext cx="9530485" cy="5241766"/>
          </a:xfrm>
          <a:prstGeom prst="rect">
            <a:avLst/>
          </a:prstGeom>
          <a:ln w="254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从右到左"/>
          <p:cNvSpPr txBox="1"/>
          <p:nvPr>
            <p:ph type="body" idx="21"/>
          </p:nvPr>
        </p:nvSpPr>
        <p:spPr>
          <a:prstGeom prst="rect">
            <a:avLst/>
          </a:prstGeom>
        </p:spPr>
        <p:txBody>
          <a:bodyPr/>
          <a:lstStyle/>
          <a:p>
            <a:pPr/>
            <a:r>
              <a:t>从右到左</a:t>
            </a:r>
          </a:p>
        </p:txBody>
      </p:sp>
      <p:sp>
        <p:nvSpPr>
          <p:cNvPr id="496" name="第二步：反馈原则"/>
          <p:cNvSpPr txBox="1"/>
          <p:nvPr>
            <p:ph type="title"/>
          </p:nvPr>
        </p:nvSpPr>
        <p:spPr>
          <a:prstGeom prst="rect">
            <a:avLst/>
          </a:prstGeom>
        </p:spPr>
        <p:txBody>
          <a:bodyPr/>
          <a:lstStyle/>
          <a:p>
            <a:pPr/>
            <a:r>
              <a:t>第二步：反馈原则</a:t>
            </a:r>
          </a:p>
        </p:txBody>
      </p:sp>
      <p:sp>
        <p:nvSpPr>
          <p:cNvPr id="497" name="第二步，在价值流从右向左的每个阶段中，应用持续、快速的工作反馈机制…"/>
          <p:cNvSpPr txBox="1"/>
          <p:nvPr>
            <p:ph type="body" idx="1"/>
          </p:nvPr>
        </p:nvSpPr>
        <p:spPr>
          <a:xfrm>
            <a:off x="1219200" y="3313474"/>
            <a:ext cx="21945600" cy="8566749"/>
          </a:xfrm>
          <a:prstGeom prst="rect">
            <a:avLst/>
          </a:prstGeom>
        </p:spPr>
        <p:txBody>
          <a:bodyPr/>
          <a:lstStyle/>
          <a:p>
            <a:pPr>
              <a:buBlip>
                <a:blip r:embed="rId3"/>
              </a:buBlip>
            </a:pPr>
            <a:r>
              <a:t>第二步，在价值流从右向左的每个阶段中，应用持续、快速的工作反馈机制</a:t>
            </a:r>
          </a:p>
          <a:p>
            <a:pPr>
              <a:buBlip>
                <a:blip r:embed="rId3"/>
              </a:buBlip>
            </a:pPr>
            <a:r>
              <a:t>该方法通过放大反馈环防止问题复发，并能缩短问题检测周期，实现快速修复</a:t>
            </a:r>
          </a:p>
          <a:p>
            <a:pPr>
              <a:buBlip>
                <a:blip r:embed="rId3"/>
              </a:buBlip>
            </a:pPr>
            <a:r>
              <a:t>通过这种方式，我们能从源头控制质量，并在流程中嵌入相关的知识</a:t>
            </a:r>
          </a:p>
          <a:p>
            <a:pPr>
              <a:buBlip>
                <a:blip r:embed="rId3"/>
              </a:buBlip>
            </a:pPr>
            <a:r>
              <a:t>这样不仅能创造出更安全的工作系统，还可以在灾难事故发生前就检测并解决它</a:t>
            </a:r>
          </a:p>
        </p:txBody>
      </p:sp>
      <p:sp>
        <p:nvSpPr>
          <p:cNvPr id="498"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9" name="pasted-image.tiff" descr="pasted-image.tiff"/>
          <p:cNvPicPr>
            <a:picLocks noChangeAspect="1"/>
          </p:cNvPicPr>
          <p:nvPr/>
        </p:nvPicPr>
        <p:blipFill>
          <a:blip r:embed="rId4">
            <a:extLst/>
          </a:blip>
          <a:stretch>
            <a:fillRect/>
          </a:stretch>
        </p:blipFill>
        <p:spPr>
          <a:xfrm>
            <a:off x="7795349" y="8103313"/>
            <a:ext cx="8793301" cy="463846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7" name="成组"/>
          <p:cNvGrpSpPr/>
          <p:nvPr/>
        </p:nvGrpSpPr>
        <p:grpSpPr>
          <a:xfrm>
            <a:off x="5084511" y="1412899"/>
            <a:ext cx="5843986" cy="8115301"/>
            <a:chOff x="0" y="0"/>
            <a:chExt cx="5843984" cy="8115300"/>
          </a:xfrm>
        </p:grpSpPr>
        <p:sp>
          <p:nvSpPr>
            <p:cNvPr id="205" name="圆角矩形"/>
            <p:cNvSpPr/>
            <p:nvPr/>
          </p:nvSpPr>
          <p:spPr>
            <a:xfrm>
              <a:off x="0" y="0"/>
              <a:ext cx="5843985" cy="8115300"/>
            </a:xfrm>
            <a:prstGeom prst="roundRect">
              <a:avLst>
                <a:gd name="adj" fmla="val 13654"/>
              </a:avLst>
            </a:prstGeom>
            <a:solidFill>
              <a:srgbClr val="48454F"/>
            </a:solidFill>
            <a:ln w="12700" cap="flat">
              <a:noFill/>
              <a:miter lim="400000"/>
            </a:ln>
            <a:effectLst/>
          </p:spPr>
          <p:txBody>
            <a:bodyPr wrap="square" lIns="50800" tIns="50800" rIns="50800" bIns="50800" numCol="1" anchor="ctr">
              <a:noAutofit/>
            </a:bodyPr>
            <a:lstStyle/>
            <a:p>
              <a:pPr algn="ctr" defTabSz="825500">
                <a:buClrTx/>
                <a:buFontTx/>
                <a:defRPr sz="3500">
                  <a:solidFill>
                    <a:srgbClr val="FFFFFF"/>
                  </a:solidFill>
                  <a:uFillTx/>
                  <a:latin typeface="DIN Alternate Bold"/>
                  <a:ea typeface="DIN Alternate Bold"/>
                  <a:cs typeface="DIN Alternate Bold"/>
                  <a:sym typeface="DIN Alternate Bold"/>
                </a:defRPr>
              </a:pPr>
            </a:p>
          </p:txBody>
        </p:sp>
        <p:sp>
          <p:nvSpPr>
            <p:cNvPr id="206" name="正方形"/>
            <p:cNvSpPr/>
            <p:nvPr/>
          </p:nvSpPr>
          <p:spPr>
            <a:xfrm>
              <a:off x="4571772" y="9082"/>
              <a:ext cx="1270001" cy="1270001"/>
            </a:xfrm>
            <a:prstGeom prst="rect">
              <a:avLst/>
            </a:prstGeom>
            <a:solidFill>
              <a:srgbClr val="48454F"/>
            </a:solidFill>
            <a:ln w="12700" cap="flat">
              <a:noFill/>
              <a:miter lim="400000"/>
            </a:ln>
            <a:effectLst/>
          </p:spPr>
          <p:txBody>
            <a:bodyPr wrap="square" lIns="50800" tIns="50800" rIns="50800" bIns="50800" numCol="1" anchor="ctr">
              <a:noAutofit/>
            </a:bodyPr>
            <a:lstStyle/>
            <a:p>
              <a:pPr algn="ctr" defTabSz="825500">
                <a:buClrTx/>
                <a:buFontTx/>
                <a:defRPr sz="3500">
                  <a:solidFill>
                    <a:srgbClr val="FFFFFF"/>
                  </a:solidFill>
                  <a:uFillTx/>
                  <a:latin typeface="DIN Alternate Bold"/>
                  <a:ea typeface="DIN Alternate Bold"/>
                  <a:cs typeface="DIN Alternate Bold"/>
                  <a:sym typeface="DIN Alternate Bold"/>
                </a:defRPr>
              </a:pPr>
            </a:p>
          </p:txBody>
        </p:sp>
      </p:grpSp>
      <p:sp>
        <p:nvSpPr>
          <p:cNvPr id="208" name="刘征…"/>
          <p:cNvSpPr txBox="1"/>
          <p:nvPr/>
        </p:nvSpPr>
        <p:spPr>
          <a:xfrm>
            <a:off x="7437498" y="3146449"/>
            <a:ext cx="2854793" cy="464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spcBef>
                <a:spcPts val="2000"/>
              </a:spcBef>
              <a:buClrTx/>
              <a:buFontTx/>
              <a:defRPr i="1" spc="39" sz="4000">
                <a:solidFill>
                  <a:srgbClr val="FFFFFF"/>
                </a:solidFill>
                <a:uFillTx/>
                <a:latin typeface="Iowan Old Style Roman"/>
                <a:ea typeface="Iowan Old Style Roman"/>
                <a:cs typeface="Iowan Old Style Roman"/>
                <a:sym typeface="Iowan Old Style Roman"/>
              </a:defRPr>
            </a:pPr>
            <a:r>
              <a:t>刘征</a:t>
            </a:r>
          </a:p>
          <a:p>
            <a:pPr defTabSz="825500">
              <a:spcBef>
                <a:spcPts val="2000"/>
              </a:spcBef>
              <a:buClrTx/>
              <a:buFontTx/>
              <a:defRPr i="1" spc="39" sz="4000">
                <a:solidFill>
                  <a:srgbClr val="FFFFFF"/>
                </a:solidFill>
                <a:uFillTx/>
                <a:latin typeface="Iowan Old Style Roman"/>
                <a:ea typeface="Iowan Old Style Roman"/>
                <a:cs typeface="Iowan Old Style Roman"/>
                <a:sym typeface="Iowan Old Style Roman"/>
              </a:defRPr>
            </a:pPr>
            <a:r>
              <a:t>SRE/DevOps</a:t>
            </a:r>
          </a:p>
          <a:p>
            <a:pPr defTabSz="825500">
              <a:spcBef>
                <a:spcPts val="2000"/>
              </a:spcBef>
              <a:buClrTx/>
              <a:buFontTx/>
              <a:defRPr i="1" spc="39" sz="4000">
                <a:solidFill>
                  <a:srgbClr val="FFFFFF"/>
                </a:solidFill>
                <a:uFillTx/>
                <a:latin typeface="Iowan Old Style Roman"/>
                <a:ea typeface="Iowan Old Style Roman"/>
                <a:cs typeface="Iowan Old Style Roman"/>
                <a:sym typeface="Iowan Old Style Roman"/>
              </a:defRPr>
            </a:pPr>
            <a:r>
              <a:t>IT管理背景</a:t>
            </a:r>
          </a:p>
          <a:p>
            <a:pPr defTabSz="825500">
              <a:spcBef>
                <a:spcPts val="2000"/>
              </a:spcBef>
              <a:buClrTx/>
              <a:buFontTx/>
              <a:defRPr i="1" spc="39" sz="4000">
                <a:solidFill>
                  <a:srgbClr val="FFFFFF"/>
                </a:solidFill>
                <a:uFillTx/>
                <a:latin typeface="Iowan Old Style Roman"/>
                <a:ea typeface="Iowan Old Style Roman"/>
                <a:cs typeface="Iowan Old Style Roman"/>
                <a:sym typeface="Iowan Old Style Roman"/>
              </a:defRPr>
            </a:pPr>
            <a:r>
              <a:t>云计算</a:t>
            </a:r>
          </a:p>
          <a:p>
            <a:pPr defTabSz="825500">
              <a:spcBef>
                <a:spcPts val="2000"/>
              </a:spcBef>
              <a:buClrTx/>
              <a:buFontTx/>
              <a:defRPr i="1" spc="39" sz="4000">
                <a:solidFill>
                  <a:srgbClr val="FFFFFF"/>
                </a:solidFill>
                <a:uFillTx/>
                <a:latin typeface="Iowan Old Style Roman"/>
                <a:ea typeface="Iowan Old Style Roman"/>
                <a:cs typeface="Iowan Old Style Roman"/>
                <a:sym typeface="Iowan Old Style Roman"/>
              </a:defRPr>
            </a:pPr>
            <a:r>
              <a:t>工具链</a:t>
            </a:r>
          </a:p>
        </p:txBody>
      </p:sp>
      <p:pic>
        <p:nvPicPr>
          <p:cNvPr id="209" name="IMG_3444_big_1334-1333.jpeg" descr="IMG_3444_big_1334-1333.jpeg"/>
          <p:cNvPicPr>
            <a:picLocks noChangeAspect="1"/>
          </p:cNvPicPr>
          <p:nvPr/>
        </p:nvPicPr>
        <p:blipFill>
          <a:blip r:embed="rId2">
            <a:extLst/>
          </a:blip>
          <a:srcRect l="17297" t="0" r="10743" b="0"/>
          <a:stretch>
            <a:fillRect/>
          </a:stretch>
        </p:blipFill>
        <p:spPr>
          <a:xfrm>
            <a:off x="1360661" y="1412899"/>
            <a:ext cx="5844065" cy="8115301"/>
          </a:xfrm>
          <a:prstGeom prst="rect">
            <a:avLst/>
          </a:prstGeom>
          <a:ln w="12700">
            <a:miter lim="400000"/>
          </a:ln>
        </p:spPr>
      </p:pic>
      <p:sp>
        <p:nvSpPr>
          <p:cNvPr id="210" name="blog：http://maritnliu.cn"/>
          <p:cNvSpPr txBox="1"/>
          <p:nvPr/>
        </p:nvSpPr>
        <p:spPr>
          <a:xfrm>
            <a:off x="1331930" y="10079104"/>
            <a:ext cx="5414199" cy="8196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spcBef>
                <a:spcPts val="2000"/>
              </a:spcBef>
              <a:buClrTx/>
              <a:buFontTx/>
              <a:defRPr i="1" spc="39" sz="4000">
                <a:solidFill>
                  <a:srgbClr val="5C5C5C"/>
                </a:solidFill>
                <a:uFillTx/>
                <a:latin typeface="Iowan Old Style Roman"/>
                <a:ea typeface="Iowan Old Style Roman"/>
                <a:cs typeface="Iowan Old Style Roman"/>
                <a:sym typeface="Iowan Old Style Roman"/>
              </a:defRPr>
            </a:pPr>
            <a:r>
              <a:t>blog：</a:t>
            </a:r>
            <a:r>
              <a:rPr u="sng">
                <a:hlinkClick r:id="rId3" invalidUrl="" action="" tgtFrame="" tooltip="" history="1" highlightClick="0" endSnd="0"/>
              </a:rPr>
              <a:t>http://maritnliu.cn</a:t>
            </a:r>
          </a:p>
        </p:txBody>
      </p:sp>
      <p:pic>
        <p:nvPicPr>
          <p:cNvPr id="211" name="DevOps实践指南.jpg" descr="DevOps实践指南.jpg"/>
          <p:cNvPicPr>
            <a:picLocks noChangeAspect="1"/>
          </p:cNvPicPr>
          <p:nvPr/>
        </p:nvPicPr>
        <p:blipFill>
          <a:blip r:embed="rId4">
            <a:extLst/>
          </a:blip>
          <a:srcRect l="17161" t="3781" r="14186" b="2862"/>
          <a:stretch>
            <a:fillRect/>
          </a:stretch>
        </p:blipFill>
        <p:spPr>
          <a:xfrm>
            <a:off x="18254537" y="2103324"/>
            <a:ext cx="4952364" cy="6734452"/>
          </a:xfrm>
          <a:custGeom>
            <a:avLst/>
            <a:gdLst/>
            <a:ahLst/>
            <a:cxnLst>
              <a:cxn ang="0">
                <a:pos x="wd2" y="hd2"/>
              </a:cxn>
              <a:cxn ang="5400000">
                <a:pos x="wd2" y="hd2"/>
              </a:cxn>
              <a:cxn ang="10800000">
                <a:pos x="wd2" y="hd2"/>
              </a:cxn>
              <a:cxn ang="16200000">
                <a:pos x="wd2" y="hd2"/>
              </a:cxn>
            </a:cxnLst>
            <a:rect l="0" t="0" r="r" b="b"/>
            <a:pathLst>
              <a:path w="21597" h="21583" fill="norm" stroke="1" extrusionOk="0">
                <a:moveTo>
                  <a:pt x="1959" y="0"/>
                </a:moveTo>
                <a:cubicBezTo>
                  <a:pt x="1588" y="2"/>
                  <a:pt x="1363" y="54"/>
                  <a:pt x="813" y="218"/>
                </a:cubicBezTo>
                <a:lnTo>
                  <a:pt x="0" y="461"/>
                </a:lnTo>
                <a:lnTo>
                  <a:pt x="0" y="10806"/>
                </a:lnTo>
                <a:lnTo>
                  <a:pt x="0" y="21149"/>
                </a:lnTo>
                <a:lnTo>
                  <a:pt x="701" y="21379"/>
                </a:lnTo>
                <a:cubicBezTo>
                  <a:pt x="1176" y="21536"/>
                  <a:pt x="1519" y="21600"/>
                  <a:pt x="1765" y="21580"/>
                </a:cubicBezTo>
                <a:cubicBezTo>
                  <a:pt x="2170" y="21548"/>
                  <a:pt x="17661" y="20554"/>
                  <a:pt x="20065" y="20405"/>
                </a:cubicBezTo>
                <a:lnTo>
                  <a:pt x="21597" y="20310"/>
                </a:lnTo>
                <a:lnTo>
                  <a:pt x="21597" y="15231"/>
                </a:lnTo>
                <a:cubicBezTo>
                  <a:pt x="21600" y="3756"/>
                  <a:pt x="21591" y="775"/>
                  <a:pt x="21548" y="743"/>
                </a:cubicBezTo>
                <a:cubicBezTo>
                  <a:pt x="21523" y="725"/>
                  <a:pt x="17376" y="563"/>
                  <a:pt x="12333" y="382"/>
                </a:cubicBezTo>
                <a:cubicBezTo>
                  <a:pt x="7291" y="201"/>
                  <a:pt x="2821" y="36"/>
                  <a:pt x="2397" y="14"/>
                </a:cubicBezTo>
                <a:cubicBezTo>
                  <a:pt x="2224" y="6"/>
                  <a:pt x="2083" y="0"/>
                  <a:pt x="1959" y="0"/>
                </a:cubicBezTo>
                <a:close/>
              </a:path>
            </a:pathLst>
          </a:custGeom>
          <a:ln w="12700">
            <a:miter lim="400000"/>
          </a:ln>
        </p:spPr>
      </p:pic>
      <p:pic>
        <p:nvPicPr>
          <p:cNvPr id="212" name="pasted-image.tiff" descr="pasted-image.tiff"/>
          <p:cNvPicPr>
            <a:picLocks noChangeAspect="1"/>
          </p:cNvPicPr>
          <p:nvPr/>
        </p:nvPicPr>
        <p:blipFill>
          <a:blip r:embed="rId5">
            <a:extLst/>
          </a:blip>
          <a:srcRect l="18625" t="0" r="11108" b="41"/>
          <a:stretch>
            <a:fillRect/>
          </a:stretch>
        </p:blipFill>
        <p:spPr>
          <a:xfrm>
            <a:off x="13065264" y="1947887"/>
            <a:ext cx="4952541" cy="7045326"/>
          </a:xfrm>
          <a:custGeom>
            <a:avLst/>
            <a:gdLst/>
            <a:ahLst/>
            <a:cxnLst>
              <a:cxn ang="0">
                <a:pos x="wd2" y="hd2"/>
              </a:cxn>
              <a:cxn ang="5400000">
                <a:pos x="wd2" y="hd2"/>
              </a:cxn>
              <a:cxn ang="10800000">
                <a:pos x="wd2" y="hd2"/>
              </a:cxn>
              <a:cxn ang="16200000">
                <a:pos x="wd2" y="hd2"/>
              </a:cxn>
            </a:cxnLst>
            <a:rect l="0" t="0" r="r" b="b"/>
            <a:pathLst>
              <a:path w="21587" h="21600" fill="norm" stroke="1" extrusionOk="0">
                <a:moveTo>
                  <a:pt x="740" y="0"/>
                </a:moveTo>
                <a:lnTo>
                  <a:pt x="773" y="198"/>
                </a:lnTo>
                <a:cubicBezTo>
                  <a:pt x="809" y="414"/>
                  <a:pt x="670" y="534"/>
                  <a:pt x="342" y="569"/>
                </a:cubicBezTo>
                <a:cubicBezTo>
                  <a:pt x="227" y="582"/>
                  <a:pt x="111" y="607"/>
                  <a:pt x="83" y="627"/>
                </a:cubicBezTo>
                <a:cubicBezTo>
                  <a:pt x="54" y="647"/>
                  <a:pt x="21" y="5284"/>
                  <a:pt x="8" y="10930"/>
                </a:cubicBezTo>
                <a:cubicBezTo>
                  <a:pt x="-13" y="20165"/>
                  <a:pt x="-1" y="21198"/>
                  <a:pt x="135" y="21198"/>
                </a:cubicBezTo>
                <a:cubicBezTo>
                  <a:pt x="218" y="21198"/>
                  <a:pt x="334" y="21163"/>
                  <a:pt x="394" y="21121"/>
                </a:cubicBezTo>
                <a:cubicBezTo>
                  <a:pt x="566" y="20999"/>
                  <a:pt x="716" y="21117"/>
                  <a:pt x="716" y="21374"/>
                </a:cubicBezTo>
                <a:lnTo>
                  <a:pt x="716" y="21600"/>
                </a:lnTo>
                <a:cubicBezTo>
                  <a:pt x="2304" y="21590"/>
                  <a:pt x="3547" y="21572"/>
                  <a:pt x="3619" y="21545"/>
                </a:cubicBezTo>
                <a:cubicBezTo>
                  <a:pt x="3712" y="21510"/>
                  <a:pt x="4424" y="21433"/>
                  <a:pt x="5201" y="21374"/>
                </a:cubicBezTo>
                <a:cubicBezTo>
                  <a:pt x="5979" y="21315"/>
                  <a:pt x="7338" y="21205"/>
                  <a:pt x="8224" y="21129"/>
                </a:cubicBezTo>
                <a:cubicBezTo>
                  <a:pt x="9109" y="21053"/>
                  <a:pt x="10228" y="20975"/>
                  <a:pt x="10711" y="20956"/>
                </a:cubicBezTo>
                <a:cubicBezTo>
                  <a:pt x="11194" y="20938"/>
                  <a:pt x="11919" y="20891"/>
                  <a:pt x="12322" y="20854"/>
                </a:cubicBezTo>
                <a:cubicBezTo>
                  <a:pt x="14068" y="20693"/>
                  <a:pt x="18322" y="20366"/>
                  <a:pt x="19437" y="20305"/>
                </a:cubicBezTo>
                <a:cubicBezTo>
                  <a:pt x="20105" y="20269"/>
                  <a:pt x="20861" y="20219"/>
                  <a:pt x="21118" y="20195"/>
                </a:cubicBezTo>
                <a:lnTo>
                  <a:pt x="21587" y="20151"/>
                </a:lnTo>
                <a:lnTo>
                  <a:pt x="21587" y="10838"/>
                </a:lnTo>
                <a:lnTo>
                  <a:pt x="21587" y="1522"/>
                </a:lnTo>
                <a:lnTo>
                  <a:pt x="20781" y="1465"/>
                </a:lnTo>
                <a:cubicBezTo>
                  <a:pt x="20006" y="1409"/>
                  <a:pt x="19976" y="1400"/>
                  <a:pt x="19985" y="1235"/>
                </a:cubicBezTo>
                <a:cubicBezTo>
                  <a:pt x="19993" y="1086"/>
                  <a:pt x="19953" y="1064"/>
                  <a:pt x="19675" y="1060"/>
                </a:cubicBezTo>
                <a:cubicBezTo>
                  <a:pt x="19499" y="1057"/>
                  <a:pt x="19364" y="1085"/>
                  <a:pt x="19374" y="1124"/>
                </a:cubicBezTo>
                <a:cubicBezTo>
                  <a:pt x="19406" y="1244"/>
                  <a:pt x="18959" y="1256"/>
                  <a:pt x="18894" y="1136"/>
                </a:cubicBezTo>
                <a:cubicBezTo>
                  <a:pt x="18826" y="1012"/>
                  <a:pt x="18316" y="990"/>
                  <a:pt x="18214" y="1106"/>
                </a:cubicBezTo>
                <a:cubicBezTo>
                  <a:pt x="18175" y="1150"/>
                  <a:pt x="18012" y="1167"/>
                  <a:pt x="17830" y="1146"/>
                </a:cubicBezTo>
                <a:cubicBezTo>
                  <a:pt x="17655" y="1126"/>
                  <a:pt x="17468" y="1139"/>
                  <a:pt x="17414" y="1177"/>
                </a:cubicBezTo>
                <a:cubicBezTo>
                  <a:pt x="17269" y="1279"/>
                  <a:pt x="16752" y="1221"/>
                  <a:pt x="16787" y="1106"/>
                </a:cubicBezTo>
                <a:cubicBezTo>
                  <a:pt x="16810" y="1028"/>
                  <a:pt x="16683" y="1017"/>
                  <a:pt x="16105" y="1050"/>
                </a:cubicBezTo>
                <a:cubicBezTo>
                  <a:pt x="15119" y="1107"/>
                  <a:pt x="13344" y="961"/>
                  <a:pt x="13344" y="824"/>
                </a:cubicBezTo>
                <a:cubicBezTo>
                  <a:pt x="13344" y="745"/>
                  <a:pt x="13449" y="724"/>
                  <a:pt x="13783" y="735"/>
                </a:cubicBezTo>
                <a:cubicBezTo>
                  <a:pt x="14091" y="745"/>
                  <a:pt x="14175" y="729"/>
                  <a:pt x="14065" y="685"/>
                </a:cubicBezTo>
                <a:cubicBezTo>
                  <a:pt x="13797" y="577"/>
                  <a:pt x="11076" y="518"/>
                  <a:pt x="10907" y="617"/>
                </a:cubicBezTo>
                <a:cubicBezTo>
                  <a:pt x="10794" y="682"/>
                  <a:pt x="10728" y="685"/>
                  <a:pt x="10623" y="623"/>
                </a:cubicBezTo>
                <a:cubicBezTo>
                  <a:pt x="10529" y="568"/>
                  <a:pt x="10467" y="564"/>
                  <a:pt x="10424" y="613"/>
                </a:cubicBezTo>
                <a:cubicBezTo>
                  <a:pt x="10341" y="708"/>
                  <a:pt x="9816" y="708"/>
                  <a:pt x="9732" y="612"/>
                </a:cubicBezTo>
                <a:cubicBezTo>
                  <a:pt x="9692" y="567"/>
                  <a:pt x="9533" y="554"/>
                  <a:pt x="9334" y="580"/>
                </a:cubicBezTo>
                <a:cubicBezTo>
                  <a:pt x="8973" y="628"/>
                  <a:pt x="6955" y="493"/>
                  <a:pt x="6829" y="412"/>
                </a:cubicBezTo>
                <a:cubicBezTo>
                  <a:pt x="6742" y="357"/>
                  <a:pt x="7222" y="114"/>
                  <a:pt x="7417" y="114"/>
                </a:cubicBezTo>
                <a:cubicBezTo>
                  <a:pt x="7486" y="114"/>
                  <a:pt x="7544" y="90"/>
                  <a:pt x="7544" y="58"/>
                </a:cubicBezTo>
                <a:cubicBezTo>
                  <a:pt x="7544" y="27"/>
                  <a:pt x="4559" y="0"/>
                  <a:pt x="911" y="0"/>
                </a:cubicBezTo>
                <a:lnTo>
                  <a:pt x="740" y="0"/>
                </a:lnTo>
                <a:close/>
              </a:path>
            </a:pathLst>
          </a:custGeom>
          <a:ln w="12700">
            <a:miter lim="400000"/>
          </a:ln>
        </p:spPr>
      </p:pic>
      <p:pic>
        <p:nvPicPr>
          <p:cNvPr id="213" name="DevOps教练微信-qrc-mydevops.jpg" descr="DevOps教练微信-qrc-mydevops.jpg"/>
          <p:cNvPicPr>
            <a:picLocks noChangeAspect="1"/>
          </p:cNvPicPr>
          <p:nvPr/>
        </p:nvPicPr>
        <p:blipFill>
          <a:blip r:embed="rId6">
            <a:extLst/>
          </a:blip>
          <a:stretch>
            <a:fillRect/>
          </a:stretch>
        </p:blipFill>
        <p:spPr>
          <a:xfrm>
            <a:off x="12749702" y="9498007"/>
            <a:ext cx="3819764" cy="3819765"/>
          </a:xfrm>
          <a:prstGeom prst="rect">
            <a:avLst/>
          </a:prstGeom>
          <a:ln w="12700">
            <a:miter lim="400000"/>
          </a:ln>
        </p:spPr>
      </p:pic>
      <p:sp>
        <p:nvSpPr>
          <p:cNvPr id="214" name="B站：https://space.bilibili.com/477542716"/>
          <p:cNvSpPr txBox="1"/>
          <p:nvPr/>
        </p:nvSpPr>
        <p:spPr>
          <a:xfrm>
            <a:off x="1177099" y="11001488"/>
            <a:ext cx="926319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spcBef>
                <a:spcPts val="2000"/>
              </a:spcBef>
              <a:buClrTx/>
              <a:buFontTx/>
              <a:defRPr i="1" spc="39" sz="4000">
                <a:solidFill>
                  <a:srgbClr val="5C5C5C"/>
                </a:solidFill>
                <a:uFillTx/>
                <a:latin typeface="Iowan Old Style Roman"/>
                <a:ea typeface="Iowan Old Style Roman"/>
                <a:cs typeface="Iowan Old Style Roman"/>
                <a:sym typeface="Iowan Old Style Roman"/>
              </a:defRPr>
            </a:pPr>
            <a:r>
              <a:t>B站：</a:t>
            </a:r>
            <a:r>
              <a:rPr u="sng"/>
              <a:t>https://space.bilibili.com/477542716</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3" name="pasted-image.tiff" descr="pasted-image.tiff"/>
          <p:cNvPicPr>
            <a:picLocks noChangeAspect="1"/>
          </p:cNvPicPr>
          <p:nvPr/>
        </p:nvPicPr>
        <p:blipFill>
          <a:blip r:embed="rId2">
            <a:extLst/>
          </a:blip>
          <a:stretch>
            <a:fillRect/>
          </a:stretch>
        </p:blipFill>
        <p:spPr>
          <a:xfrm>
            <a:off x="43936" y="20339"/>
            <a:ext cx="4028978" cy="2125286"/>
          </a:xfrm>
          <a:prstGeom prst="rect">
            <a:avLst/>
          </a:prstGeom>
          <a:ln w="12700">
            <a:miter lim="400000"/>
          </a:ln>
        </p:spPr>
      </p:pic>
      <p:pic>
        <p:nvPicPr>
          <p:cNvPr id="504" name="pasted-image.tiff" descr="pasted-image.tiff"/>
          <p:cNvPicPr>
            <a:picLocks noChangeAspect="1"/>
          </p:cNvPicPr>
          <p:nvPr/>
        </p:nvPicPr>
        <p:blipFill>
          <a:blip r:embed="rId3">
            <a:extLst/>
          </a:blip>
          <a:stretch>
            <a:fillRect/>
          </a:stretch>
        </p:blipFill>
        <p:spPr>
          <a:xfrm>
            <a:off x="2912509" y="2900875"/>
            <a:ext cx="6670885" cy="8894512"/>
          </a:xfrm>
          <a:prstGeom prst="rect">
            <a:avLst/>
          </a:prstGeom>
          <a:ln w="12700">
            <a:miter lim="400000"/>
          </a:ln>
        </p:spPr>
      </p:pic>
      <p:sp>
        <p:nvSpPr>
          <p:cNvPr id="505" name="标注框"/>
          <p:cNvSpPr/>
          <p:nvPr/>
        </p:nvSpPr>
        <p:spPr>
          <a:xfrm>
            <a:off x="9871230" y="2570675"/>
            <a:ext cx="12929792" cy="9981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07" y="0"/>
                </a:moveTo>
                <a:cubicBezTo>
                  <a:pt x="3031" y="0"/>
                  <a:pt x="2726" y="395"/>
                  <a:pt x="2726" y="883"/>
                </a:cubicBezTo>
                <a:lnTo>
                  <a:pt x="2726" y="5717"/>
                </a:lnTo>
                <a:lnTo>
                  <a:pt x="0" y="8826"/>
                </a:lnTo>
                <a:lnTo>
                  <a:pt x="2726" y="11935"/>
                </a:lnTo>
                <a:lnTo>
                  <a:pt x="2726" y="20717"/>
                </a:lnTo>
                <a:cubicBezTo>
                  <a:pt x="2726" y="21205"/>
                  <a:pt x="3031" y="21600"/>
                  <a:pt x="3407" y="21600"/>
                </a:cubicBezTo>
                <a:lnTo>
                  <a:pt x="20919" y="21600"/>
                </a:lnTo>
                <a:cubicBezTo>
                  <a:pt x="21295" y="21600"/>
                  <a:pt x="21600" y="21205"/>
                  <a:pt x="21600" y="20717"/>
                </a:cubicBezTo>
                <a:lnTo>
                  <a:pt x="21600" y="883"/>
                </a:lnTo>
                <a:cubicBezTo>
                  <a:pt x="21600" y="395"/>
                  <a:pt x="21295" y="0"/>
                  <a:pt x="20919" y="0"/>
                </a:cubicBezTo>
                <a:lnTo>
                  <a:pt x="3407" y="0"/>
                </a:lnTo>
                <a:close/>
              </a:path>
            </a:pathLst>
          </a:custGeom>
          <a:solidFill>
            <a:srgbClr val="009FD8"/>
          </a:solidFill>
          <a:ln w="50800">
            <a:solidFill>
              <a:srgbClr val="009FD8"/>
            </a:solidFill>
            <a:miter lim="400000"/>
          </a:ln>
        </p:spPr>
        <p:txBody>
          <a:bodyPr lIns="38100" tIns="38100" rIns="38100" bIns="38100" anchor="ctr"/>
          <a:lstStyle/>
          <a:p>
            <a:pPr>
              <a:defRPr sz="7500">
                <a:solidFill>
                  <a:srgbClr val="FFFFFF"/>
                </a:solidFill>
              </a:defRPr>
            </a:pPr>
          </a:p>
        </p:txBody>
      </p:sp>
      <p:sp>
        <p:nvSpPr>
          <p:cNvPr id="506" name="反馈回路是学习型组织和系统思维的重要组成部分。反馈和前馈回路能让系统内各部件之间的关系增强或抵消…"/>
          <p:cNvSpPr txBox="1"/>
          <p:nvPr/>
        </p:nvSpPr>
        <p:spPr>
          <a:xfrm>
            <a:off x="12295681" y="3563761"/>
            <a:ext cx="10022018" cy="7568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r>
              <a:t>反馈回路是学习型组织和系统思维的重要组成部分。反馈和前馈回路能让系统内各部件之间的关系增强或抵消</a:t>
            </a:r>
          </a:p>
          <a:p>
            <a:pPr>
              <a:lnSpc>
                <a:spcPct val="120000"/>
              </a:lnSpc>
              <a:defRPr sz="6000">
                <a:solidFill>
                  <a:srgbClr val="FFFFFF"/>
                </a:solidFill>
              </a:defRPr>
            </a:pPr>
          </a:p>
          <a:p>
            <a:pPr algn="r">
              <a:lnSpc>
                <a:spcPct val="120000"/>
              </a:lnSpc>
              <a:defRPr sz="6000">
                <a:solidFill>
                  <a:srgbClr val="FFFFFF"/>
                </a:solidFill>
              </a:defRPr>
            </a:pPr>
            <a:r>
              <a:t>—Peter Senge博士</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pasted-image.tiff" descr="pasted-image.tiff"/>
          <p:cNvPicPr>
            <a:picLocks noChangeAspect="1"/>
          </p:cNvPicPr>
          <p:nvPr/>
        </p:nvPicPr>
        <p:blipFill>
          <a:blip r:embed="rId2">
            <a:extLst/>
          </a:blip>
          <a:stretch>
            <a:fillRect/>
          </a:stretch>
        </p:blipFill>
        <p:spPr>
          <a:xfrm>
            <a:off x="43936" y="20339"/>
            <a:ext cx="4028978" cy="2125286"/>
          </a:xfrm>
          <a:prstGeom prst="rect">
            <a:avLst/>
          </a:prstGeom>
          <a:ln w="12700">
            <a:miter lim="400000"/>
          </a:ln>
        </p:spPr>
      </p:pic>
      <p:sp>
        <p:nvSpPr>
          <p:cNvPr id="509" name="标注框"/>
          <p:cNvSpPr/>
          <p:nvPr/>
        </p:nvSpPr>
        <p:spPr>
          <a:xfrm>
            <a:off x="10458331" y="2080544"/>
            <a:ext cx="13366751" cy="9981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6" y="0"/>
                </a:moveTo>
                <a:cubicBezTo>
                  <a:pt x="2932" y="0"/>
                  <a:pt x="2637" y="395"/>
                  <a:pt x="2637" y="883"/>
                </a:cubicBezTo>
                <a:lnTo>
                  <a:pt x="2637" y="5717"/>
                </a:lnTo>
                <a:lnTo>
                  <a:pt x="0" y="8826"/>
                </a:lnTo>
                <a:lnTo>
                  <a:pt x="2637" y="11935"/>
                </a:lnTo>
                <a:lnTo>
                  <a:pt x="2637" y="20717"/>
                </a:lnTo>
                <a:cubicBezTo>
                  <a:pt x="2637" y="21205"/>
                  <a:pt x="2932" y="21600"/>
                  <a:pt x="3296" y="21600"/>
                </a:cubicBezTo>
                <a:lnTo>
                  <a:pt x="20941" y="21600"/>
                </a:lnTo>
                <a:cubicBezTo>
                  <a:pt x="21305" y="21600"/>
                  <a:pt x="21600" y="21205"/>
                  <a:pt x="21600" y="20717"/>
                </a:cubicBezTo>
                <a:lnTo>
                  <a:pt x="21600" y="883"/>
                </a:lnTo>
                <a:cubicBezTo>
                  <a:pt x="21600" y="395"/>
                  <a:pt x="21305" y="0"/>
                  <a:pt x="20941" y="0"/>
                </a:cubicBezTo>
                <a:lnTo>
                  <a:pt x="3296" y="0"/>
                </a:lnTo>
                <a:close/>
              </a:path>
            </a:pathLst>
          </a:custGeom>
          <a:solidFill>
            <a:srgbClr val="009FD8"/>
          </a:solidFill>
          <a:ln w="50800">
            <a:solidFill>
              <a:srgbClr val="009FD8"/>
            </a:solidFill>
            <a:miter lim="400000"/>
          </a:ln>
        </p:spPr>
        <p:txBody>
          <a:bodyPr lIns="38100" tIns="38100" rIns="38100" bIns="38100" anchor="ctr"/>
          <a:lstStyle/>
          <a:p>
            <a:pPr>
              <a:defRPr sz="7500">
                <a:solidFill>
                  <a:srgbClr val="FFFFFF"/>
                </a:solidFill>
              </a:defRPr>
            </a:pPr>
          </a:p>
        </p:txBody>
      </p:sp>
      <p:sp>
        <p:nvSpPr>
          <p:cNvPr id="510" name="在我负责质量验证的时候，我将自己的工作描述为‘建立反馈循环’。反馈至关重要，因为它是我们工作的向导。我们必须不断地验证目标，验证实施是否满足了客户的需求，而测试仅仅是一种反馈。…"/>
          <p:cNvSpPr txBox="1"/>
          <p:nvPr/>
        </p:nvSpPr>
        <p:spPr>
          <a:xfrm>
            <a:off x="12381279" y="2334263"/>
            <a:ext cx="11299250" cy="9473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6000">
                <a:solidFill>
                  <a:srgbClr val="FFFFFF"/>
                </a:solidFill>
              </a:defRPr>
            </a:pPr>
            <a:r>
              <a:t>在我负责质量验证的时候，我将自己的工作描述为‘建立反馈循环’。反馈至关重要，因为它是我们工作的向导。我们必须不断地验证目标，验证实施是否满足了客户的需求，而测试仅仅是一种反馈。</a:t>
            </a:r>
          </a:p>
          <a:p>
            <a:pPr algn="r">
              <a:lnSpc>
                <a:spcPct val="110000"/>
              </a:lnSpc>
              <a:defRPr sz="6000">
                <a:solidFill>
                  <a:srgbClr val="FFFFFF"/>
                </a:solidFill>
              </a:defRPr>
            </a:pPr>
            <a:r>
              <a:t>—Elisabeth Hendrickson</a:t>
            </a:r>
          </a:p>
        </p:txBody>
      </p:sp>
      <p:pic>
        <p:nvPicPr>
          <p:cNvPr id="511" name="pasted-image.png" descr="pasted-image.png"/>
          <p:cNvPicPr>
            <a:picLocks noChangeAspect="1"/>
          </p:cNvPicPr>
          <p:nvPr/>
        </p:nvPicPr>
        <p:blipFill>
          <a:blip r:embed="rId3">
            <a:extLst/>
          </a:blip>
          <a:stretch>
            <a:fillRect/>
          </a:stretch>
        </p:blipFill>
        <p:spPr>
          <a:xfrm>
            <a:off x="3771131" y="2410744"/>
            <a:ext cx="6317656" cy="889451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 name="AppleComp.png" descr="AppleComp.png"/>
          <p:cNvPicPr>
            <a:picLocks noChangeAspect="1"/>
          </p:cNvPicPr>
          <p:nvPr/>
        </p:nvPicPr>
        <p:blipFill>
          <a:blip r:embed="rId2">
            <a:extLst/>
          </a:blip>
          <a:srcRect l="0" t="215" r="0" b="215"/>
          <a:stretch>
            <a:fillRect/>
          </a:stretch>
        </p:blipFill>
        <p:spPr>
          <a:xfrm>
            <a:off x="10554411" y="3656587"/>
            <a:ext cx="12712701" cy="7180394"/>
          </a:xfrm>
          <a:prstGeom prst="rect">
            <a:avLst/>
          </a:prstGeom>
          <a:ln w="12700"/>
          <a:effectLst>
            <a:reflection blurRad="0" stA="14000" stPos="0" endA="0" endPos="40000" dist="0" dir="5400000" fadeDir="5400000" sx="100000" sy="-100000" kx="0" ky="0" algn="bl" rotWithShape="0"/>
          </a:effectLst>
        </p:spPr>
      </p:pic>
      <p:sp>
        <p:nvSpPr>
          <p:cNvPr id="514" name="实现从右至左持续的、快速的反馈信息流 ⬅️"/>
          <p:cNvSpPr txBox="1"/>
          <p:nvPr>
            <p:ph type="body" idx="21"/>
          </p:nvPr>
        </p:nvSpPr>
        <p:spPr>
          <a:prstGeom prst="rect">
            <a:avLst/>
          </a:prstGeom>
        </p:spPr>
        <p:txBody>
          <a:bodyPr/>
          <a:lstStyle/>
          <a:p>
            <a:pPr/>
            <a:r>
              <a:t>实现从右至左持续的、快速的反馈信息流 ⬅️</a:t>
            </a:r>
          </a:p>
        </p:txBody>
      </p:sp>
      <p:sp>
        <p:nvSpPr>
          <p:cNvPr id="515" name="第二步：反馈原则"/>
          <p:cNvSpPr txBox="1"/>
          <p:nvPr>
            <p:ph type="title"/>
          </p:nvPr>
        </p:nvSpPr>
        <p:spPr>
          <a:prstGeom prst="rect">
            <a:avLst/>
          </a:prstGeom>
        </p:spPr>
        <p:txBody>
          <a:bodyPr/>
          <a:lstStyle/>
          <a:p>
            <a:pPr/>
            <a:r>
              <a:t>第二步：反馈原则</a:t>
            </a:r>
          </a:p>
        </p:txBody>
      </p:sp>
      <p:sp>
        <p:nvSpPr>
          <p:cNvPr id="516" name="防止把问题带入下游的处理环节，否则不但修复的成本和工作量会呈指数级增加，而且还会欠下技术债。…"/>
          <p:cNvSpPr txBox="1"/>
          <p:nvPr>
            <p:ph type="body" sz="half" idx="1"/>
          </p:nvPr>
        </p:nvSpPr>
        <p:spPr>
          <a:xfrm>
            <a:off x="1219200" y="3962400"/>
            <a:ext cx="9089768" cy="7851082"/>
          </a:xfrm>
          <a:prstGeom prst="rect">
            <a:avLst/>
          </a:prstGeom>
        </p:spPr>
        <p:txBody>
          <a:bodyPr/>
          <a:lstStyle/>
          <a:p>
            <a:pPr marL="415192" indent="-415192">
              <a:buBlip>
                <a:blip r:embed="rId3"/>
              </a:buBlip>
              <a:defRPr sz="3500"/>
            </a:pPr>
            <a:r>
              <a:t>防止把问题带入下游的处理环节，否则不但修复的成本和工作量会呈指数级增加，而且还会欠下技术债。</a:t>
            </a:r>
          </a:p>
          <a:p>
            <a:pPr marL="415192" indent="-415192">
              <a:buBlip>
                <a:blip r:embed="rId3"/>
              </a:buBlip>
              <a:defRPr sz="3500"/>
            </a:pPr>
            <a:r>
              <a:t>防止工作中心启动新的工作，那样可能会在系统中引入新的错误。</a:t>
            </a:r>
          </a:p>
          <a:p>
            <a:pPr marL="415192" indent="-415192">
              <a:buBlip>
                <a:blip r:embed="rId3"/>
              </a:buBlip>
              <a:defRPr sz="3500"/>
            </a:pPr>
            <a:r>
              <a:t> 如果问题还没有得到解决，那么工作中心在下一次操作（如55秒后）中，可能还会遇到相同的问题，需要更高的修复成本</a:t>
            </a:r>
          </a:p>
        </p:txBody>
      </p:sp>
      <p:sp>
        <p:nvSpPr>
          <p:cNvPr id="517"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8" name="pasted-image.tiff" descr="pasted-image.tiff"/>
          <p:cNvPicPr>
            <a:picLocks noChangeAspect="1"/>
          </p:cNvPicPr>
          <p:nvPr/>
        </p:nvPicPr>
        <p:blipFill>
          <a:blip r:embed="rId4">
            <a:extLst/>
          </a:blip>
          <a:stretch>
            <a:fillRect/>
          </a:stretch>
        </p:blipFill>
        <p:spPr>
          <a:xfrm>
            <a:off x="43936" y="20339"/>
            <a:ext cx="4028978" cy="2125286"/>
          </a:xfrm>
          <a:prstGeom prst="rect">
            <a:avLst/>
          </a:prstGeom>
          <a:ln w="12700">
            <a:miter lim="400000"/>
          </a:ln>
        </p:spPr>
      </p:pic>
      <p:pic>
        <p:nvPicPr>
          <p:cNvPr id="519" name="th.jpeg" descr="th.jpeg"/>
          <p:cNvPicPr>
            <a:picLocks noChangeAspect="1"/>
          </p:cNvPicPr>
          <p:nvPr/>
        </p:nvPicPr>
        <p:blipFill>
          <a:blip r:embed="rId5">
            <a:extLst/>
          </a:blip>
          <a:stretch>
            <a:fillRect/>
          </a:stretch>
        </p:blipFill>
        <p:spPr>
          <a:xfrm>
            <a:off x="12428605" y="4268891"/>
            <a:ext cx="8964312" cy="429303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520" name="安灯拉绳"/>
          <p:cNvSpPr txBox="1"/>
          <p:nvPr/>
        </p:nvSpPr>
        <p:spPr>
          <a:xfrm>
            <a:off x="15583611" y="8810514"/>
            <a:ext cx="2654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DCDEE0"/>
                </a:solidFill>
              </a:defRPr>
            </a:lvl1pPr>
          </a:lstStyle>
          <a:p>
            <a:pPr/>
            <a:r>
              <a:t>安灯拉绳</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实现从右至左持续的、快速的反馈信息流 ⬅️"/>
          <p:cNvSpPr txBox="1"/>
          <p:nvPr>
            <p:ph type="body" idx="21"/>
          </p:nvPr>
        </p:nvSpPr>
        <p:spPr>
          <a:prstGeom prst="rect">
            <a:avLst/>
          </a:prstGeom>
        </p:spPr>
        <p:txBody>
          <a:bodyPr/>
          <a:lstStyle/>
          <a:p>
            <a:pPr/>
            <a:r>
              <a:t>实现从右至左持续的、快速的反馈信息流 ⬅️</a:t>
            </a:r>
          </a:p>
        </p:txBody>
      </p:sp>
      <p:sp>
        <p:nvSpPr>
          <p:cNvPr id="523" name="第二步：反馈原则"/>
          <p:cNvSpPr txBox="1"/>
          <p:nvPr>
            <p:ph type="title"/>
          </p:nvPr>
        </p:nvSpPr>
        <p:spPr>
          <a:prstGeom prst="rect">
            <a:avLst/>
          </a:prstGeom>
        </p:spPr>
        <p:txBody>
          <a:bodyPr/>
          <a:lstStyle/>
          <a:p>
            <a:pPr/>
            <a:r>
              <a:t>第二步：反馈原则</a:t>
            </a:r>
          </a:p>
        </p:txBody>
      </p:sp>
      <p:sp>
        <p:nvSpPr>
          <p:cNvPr id="524" name="内建质量的反模式…"/>
          <p:cNvSpPr txBox="1"/>
          <p:nvPr>
            <p:ph type="body" idx="1"/>
          </p:nvPr>
        </p:nvSpPr>
        <p:spPr>
          <a:prstGeom prst="rect">
            <a:avLst/>
          </a:prstGeom>
        </p:spPr>
        <p:txBody>
          <a:bodyPr/>
          <a:lstStyle/>
          <a:p>
            <a:pPr>
              <a:buBlip>
                <a:blip r:embed="rId2"/>
              </a:buBlip>
            </a:pPr>
            <a:r>
              <a:t>内建质量的反模式</a:t>
            </a:r>
          </a:p>
          <a:p>
            <a:pPr lvl="1" marL="835398" indent="-378198">
              <a:defRPr sz="4500"/>
            </a:pPr>
            <a:r>
              <a:t>需要其他团队帮忙完成一系列乏味、易出错和手工执行的任务，这些任务本应该由需求方自己采用自动化方式完成</a:t>
            </a:r>
          </a:p>
          <a:p>
            <a:pPr lvl="1" marL="835398" indent="-378198">
              <a:defRPr sz="4500"/>
            </a:pPr>
            <a:r>
              <a:t>需要那些远离实际工作场所且公务繁忙的人批准，迫使他们在不了解工作情况和潜在影响的情况下做出决策，或者仅仅是例行公事式地盖章批准</a:t>
            </a:r>
          </a:p>
          <a:p>
            <a:pPr lvl="1" marL="835398" indent="-378198">
              <a:defRPr sz="4500"/>
            </a:pPr>
            <a:r>
              <a:t>编写大量含有可疑细节，且在写后不久就过时了的文档</a:t>
            </a:r>
          </a:p>
          <a:p>
            <a:pPr lvl="1" marL="835398" indent="-378198">
              <a:defRPr sz="4500"/>
            </a:pPr>
            <a:r>
              <a:t>将大量工作推给运维团队和专家委员去审批和处理，然后等待回复</a:t>
            </a:r>
          </a:p>
        </p:txBody>
      </p:sp>
      <p:sp>
        <p:nvSpPr>
          <p:cNvPr id="525"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6" name="pasted-image.tiff" descr="pasted-image.tiff"/>
          <p:cNvPicPr>
            <a:picLocks noChangeAspect="1"/>
          </p:cNvPicPr>
          <p:nvPr/>
        </p:nvPicPr>
        <p:blipFill>
          <a:blip r:embed="rId3">
            <a:extLst/>
          </a:blip>
          <a:stretch>
            <a:fillRect/>
          </a:stretch>
        </p:blipFill>
        <p:spPr>
          <a:xfrm>
            <a:off x="43936" y="20339"/>
            <a:ext cx="4028978" cy="212528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实现从右至左持续的、快速的反馈信息流 ⬅️"/>
          <p:cNvSpPr txBox="1"/>
          <p:nvPr>
            <p:ph type="body" idx="21"/>
          </p:nvPr>
        </p:nvSpPr>
        <p:spPr>
          <a:prstGeom prst="rect">
            <a:avLst/>
          </a:prstGeom>
        </p:spPr>
        <p:txBody>
          <a:bodyPr/>
          <a:lstStyle/>
          <a:p>
            <a:pPr/>
            <a:r>
              <a:t>实现从右至左持续的、快速的反馈信息流 ⬅️</a:t>
            </a:r>
          </a:p>
        </p:txBody>
      </p:sp>
      <p:sp>
        <p:nvSpPr>
          <p:cNvPr id="529" name="第二步：反馈原则"/>
          <p:cNvSpPr txBox="1"/>
          <p:nvPr>
            <p:ph type="title"/>
          </p:nvPr>
        </p:nvSpPr>
        <p:spPr>
          <a:prstGeom prst="rect">
            <a:avLst/>
          </a:prstGeom>
        </p:spPr>
        <p:txBody>
          <a:bodyPr/>
          <a:lstStyle/>
          <a:p>
            <a:pPr/>
            <a:r>
              <a:t>第二步：反馈原则</a:t>
            </a:r>
          </a:p>
        </p:txBody>
      </p:sp>
      <p:sp>
        <p:nvSpPr>
          <p:cNvPr id="530"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1" name="pasted-image.tiff" descr="pasted-image.tiff"/>
          <p:cNvPicPr>
            <a:picLocks noChangeAspect="1"/>
          </p:cNvPicPr>
          <p:nvPr/>
        </p:nvPicPr>
        <p:blipFill>
          <a:blip r:embed="rId2">
            <a:extLst/>
          </a:blip>
          <a:stretch>
            <a:fillRect/>
          </a:stretch>
        </p:blipFill>
        <p:spPr>
          <a:xfrm>
            <a:off x="43936" y="20339"/>
            <a:ext cx="4028978" cy="2125286"/>
          </a:xfrm>
          <a:prstGeom prst="rect">
            <a:avLst/>
          </a:prstGeom>
          <a:ln w="12700">
            <a:miter lim="400000"/>
          </a:ln>
        </p:spPr>
      </p:pic>
      <p:pic>
        <p:nvPicPr>
          <p:cNvPr id="532" name="pasted-image.tiff" descr="pasted-image.tiff"/>
          <p:cNvPicPr>
            <a:picLocks noChangeAspect="1"/>
          </p:cNvPicPr>
          <p:nvPr/>
        </p:nvPicPr>
        <p:blipFill>
          <a:blip r:embed="rId3">
            <a:extLst/>
          </a:blip>
          <a:stretch>
            <a:fillRect/>
          </a:stretch>
        </p:blipFill>
        <p:spPr>
          <a:xfrm>
            <a:off x="11837339" y="9574065"/>
            <a:ext cx="3683001" cy="2743201"/>
          </a:xfrm>
          <a:prstGeom prst="rect">
            <a:avLst/>
          </a:prstGeom>
          <a:ln w="12700">
            <a:miter lim="400000"/>
          </a:ln>
        </p:spPr>
      </p:pic>
      <p:sp>
        <p:nvSpPr>
          <p:cNvPr id="533" name="为下游工作中心而优化设计"/>
          <p:cNvSpPr txBox="1"/>
          <p:nvPr/>
        </p:nvSpPr>
        <p:spPr>
          <a:xfrm>
            <a:off x="1255652" y="3985078"/>
            <a:ext cx="10091722"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88461" indent="-488461">
              <a:buClrTx/>
              <a:buSzPct val="50000"/>
              <a:buFontTx/>
              <a:buBlip>
                <a:blip r:embed="rId4"/>
              </a:buBlip>
              <a:defRPr sz="5000"/>
            </a:lvl1pPr>
          </a:lstStyle>
          <a:p>
            <a:pPr/>
            <a:r>
              <a:t>为下游工作中心而优化设计</a:t>
            </a:r>
          </a:p>
        </p:txBody>
      </p:sp>
      <p:pic>
        <p:nvPicPr>
          <p:cNvPr id="534" name="pasted-image.tiff" descr="pasted-image.tiff"/>
          <p:cNvPicPr>
            <a:picLocks noChangeAspect="1"/>
          </p:cNvPicPr>
          <p:nvPr/>
        </p:nvPicPr>
        <p:blipFill>
          <a:blip r:embed="rId5">
            <a:extLst/>
          </a:blip>
          <a:srcRect l="11962" t="14877" r="10719" b="13950"/>
          <a:stretch>
            <a:fillRect/>
          </a:stretch>
        </p:blipFill>
        <p:spPr>
          <a:xfrm>
            <a:off x="12476539" y="3278431"/>
            <a:ext cx="9819408" cy="9038836"/>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402" y="0"/>
                </a:moveTo>
                <a:cubicBezTo>
                  <a:pt x="4341" y="0"/>
                  <a:pt x="4261" y="16"/>
                  <a:pt x="4156" y="46"/>
                </a:cubicBezTo>
                <a:cubicBezTo>
                  <a:pt x="4064" y="73"/>
                  <a:pt x="3827" y="93"/>
                  <a:pt x="3471" y="106"/>
                </a:cubicBezTo>
                <a:cubicBezTo>
                  <a:pt x="3115" y="119"/>
                  <a:pt x="2639" y="125"/>
                  <a:pt x="2071" y="122"/>
                </a:cubicBezTo>
                <a:cubicBezTo>
                  <a:pt x="1085" y="117"/>
                  <a:pt x="232" y="117"/>
                  <a:pt x="173" y="122"/>
                </a:cubicBezTo>
                <a:cubicBezTo>
                  <a:pt x="92" y="128"/>
                  <a:pt x="73" y="194"/>
                  <a:pt x="94" y="393"/>
                </a:cubicBezTo>
                <a:cubicBezTo>
                  <a:pt x="110" y="538"/>
                  <a:pt x="87" y="704"/>
                  <a:pt x="43" y="761"/>
                </a:cubicBezTo>
                <a:cubicBezTo>
                  <a:pt x="29" y="779"/>
                  <a:pt x="19" y="795"/>
                  <a:pt x="11" y="810"/>
                </a:cubicBezTo>
                <a:cubicBezTo>
                  <a:pt x="11" y="811"/>
                  <a:pt x="12" y="811"/>
                  <a:pt x="11" y="811"/>
                </a:cubicBezTo>
                <a:cubicBezTo>
                  <a:pt x="10" y="815"/>
                  <a:pt x="10" y="818"/>
                  <a:pt x="9" y="821"/>
                </a:cubicBezTo>
                <a:cubicBezTo>
                  <a:pt x="-1" y="846"/>
                  <a:pt x="-3" y="868"/>
                  <a:pt x="7" y="886"/>
                </a:cubicBezTo>
                <a:cubicBezTo>
                  <a:pt x="13" y="897"/>
                  <a:pt x="22" y="907"/>
                  <a:pt x="34" y="915"/>
                </a:cubicBezTo>
                <a:cubicBezTo>
                  <a:pt x="40" y="919"/>
                  <a:pt x="46" y="955"/>
                  <a:pt x="52" y="1025"/>
                </a:cubicBezTo>
                <a:cubicBezTo>
                  <a:pt x="86" y="1475"/>
                  <a:pt x="101" y="3512"/>
                  <a:pt x="103" y="6906"/>
                </a:cubicBezTo>
                <a:cubicBezTo>
                  <a:pt x="103" y="7169"/>
                  <a:pt x="106" y="7251"/>
                  <a:pt x="106" y="7534"/>
                </a:cubicBezTo>
                <a:cubicBezTo>
                  <a:pt x="106" y="7551"/>
                  <a:pt x="106" y="7554"/>
                  <a:pt x="106" y="7571"/>
                </a:cubicBezTo>
                <a:cubicBezTo>
                  <a:pt x="106" y="11159"/>
                  <a:pt x="106" y="14190"/>
                  <a:pt x="107" y="14293"/>
                </a:cubicBezTo>
                <a:lnTo>
                  <a:pt x="107" y="14335"/>
                </a:lnTo>
                <a:cubicBezTo>
                  <a:pt x="109" y="14478"/>
                  <a:pt x="196" y="14480"/>
                  <a:pt x="4082" y="14462"/>
                </a:cubicBezTo>
                <a:cubicBezTo>
                  <a:pt x="6985" y="14449"/>
                  <a:pt x="8083" y="14468"/>
                  <a:pt x="8152" y="14531"/>
                </a:cubicBezTo>
                <a:cubicBezTo>
                  <a:pt x="8223" y="14595"/>
                  <a:pt x="8267" y="14595"/>
                  <a:pt x="8327" y="14530"/>
                </a:cubicBezTo>
                <a:cubicBezTo>
                  <a:pt x="8424" y="14424"/>
                  <a:pt x="9044" y="14414"/>
                  <a:pt x="9103" y="14517"/>
                </a:cubicBezTo>
                <a:cubicBezTo>
                  <a:pt x="9160" y="14618"/>
                  <a:pt x="9573" y="14613"/>
                  <a:pt x="9667" y="14512"/>
                </a:cubicBezTo>
                <a:cubicBezTo>
                  <a:pt x="9708" y="14467"/>
                  <a:pt x="9828" y="14442"/>
                  <a:pt x="9935" y="14456"/>
                </a:cubicBezTo>
                <a:lnTo>
                  <a:pt x="10131" y="14480"/>
                </a:lnTo>
                <a:lnTo>
                  <a:pt x="10136" y="17927"/>
                </a:lnTo>
                <a:lnTo>
                  <a:pt x="10136" y="17953"/>
                </a:lnTo>
                <a:cubicBezTo>
                  <a:pt x="10138" y="19265"/>
                  <a:pt x="10152" y="20397"/>
                  <a:pt x="10168" y="20997"/>
                </a:cubicBezTo>
                <a:cubicBezTo>
                  <a:pt x="10182" y="21281"/>
                  <a:pt x="10201" y="21437"/>
                  <a:pt x="10231" y="21485"/>
                </a:cubicBezTo>
                <a:cubicBezTo>
                  <a:pt x="10350" y="21529"/>
                  <a:pt x="10736" y="21553"/>
                  <a:pt x="11456" y="21558"/>
                </a:cubicBezTo>
                <a:cubicBezTo>
                  <a:pt x="11785" y="21561"/>
                  <a:pt x="12008" y="21559"/>
                  <a:pt x="12191" y="21554"/>
                </a:cubicBezTo>
                <a:cubicBezTo>
                  <a:pt x="12579" y="21534"/>
                  <a:pt x="12737" y="21502"/>
                  <a:pt x="12802" y="21438"/>
                </a:cubicBezTo>
                <a:cubicBezTo>
                  <a:pt x="12817" y="21423"/>
                  <a:pt x="12828" y="21415"/>
                  <a:pt x="12841" y="21405"/>
                </a:cubicBezTo>
                <a:cubicBezTo>
                  <a:pt x="12849" y="21397"/>
                  <a:pt x="12860" y="21386"/>
                  <a:pt x="12868" y="21381"/>
                </a:cubicBezTo>
                <a:cubicBezTo>
                  <a:pt x="12868" y="21381"/>
                  <a:pt x="12868" y="21381"/>
                  <a:pt x="12868" y="21381"/>
                </a:cubicBezTo>
                <a:cubicBezTo>
                  <a:pt x="12877" y="21375"/>
                  <a:pt x="12885" y="21375"/>
                  <a:pt x="12894" y="21371"/>
                </a:cubicBezTo>
                <a:cubicBezTo>
                  <a:pt x="12923" y="21359"/>
                  <a:pt x="12952" y="21359"/>
                  <a:pt x="12990" y="21381"/>
                </a:cubicBezTo>
                <a:cubicBezTo>
                  <a:pt x="13014" y="21395"/>
                  <a:pt x="13042" y="21414"/>
                  <a:pt x="13078" y="21442"/>
                </a:cubicBezTo>
                <a:cubicBezTo>
                  <a:pt x="13216" y="21547"/>
                  <a:pt x="13602" y="21561"/>
                  <a:pt x="16299" y="21561"/>
                </a:cubicBezTo>
                <a:cubicBezTo>
                  <a:pt x="17705" y="21561"/>
                  <a:pt x="18474" y="21559"/>
                  <a:pt x="18907" y="21541"/>
                </a:cubicBezTo>
                <a:cubicBezTo>
                  <a:pt x="19015" y="21537"/>
                  <a:pt x="19101" y="21531"/>
                  <a:pt x="19172" y="21525"/>
                </a:cubicBezTo>
                <a:cubicBezTo>
                  <a:pt x="19384" y="21506"/>
                  <a:pt x="19450" y="21476"/>
                  <a:pt x="19495" y="21431"/>
                </a:cubicBezTo>
                <a:cubicBezTo>
                  <a:pt x="19548" y="21379"/>
                  <a:pt x="19579" y="21354"/>
                  <a:pt x="19605" y="21346"/>
                </a:cubicBezTo>
                <a:cubicBezTo>
                  <a:pt x="19625" y="21340"/>
                  <a:pt x="19643" y="21342"/>
                  <a:pt x="19662" y="21361"/>
                </a:cubicBezTo>
                <a:cubicBezTo>
                  <a:pt x="19672" y="21371"/>
                  <a:pt x="19685" y="21390"/>
                  <a:pt x="19697" y="21407"/>
                </a:cubicBezTo>
                <a:cubicBezTo>
                  <a:pt x="19702" y="21415"/>
                  <a:pt x="19706" y="21418"/>
                  <a:pt x="19712" y="21426"/>
                </a:cubicBezTo>
                <a:cubicBezTo>
                  <a:pt x="19713" y="21428"/>
                  <a:pt x="19713" y="21428"/>
                  <a:pt x="19714" y="21429"/>
                </a:cubicBezTo>
                <a:cubicBezTo>
                  <a:pt x="19722" y="21441"/>
                  <a:pt x="19732" y="21452"/>
                  <a:pt x="19743" y="21462"/>
                </a:cubicBezTo>
                <a:cubicBezTo>
                  <a:pt x="19831" y="21537"/>
                  <a:pt x="20036" y="21559"/>
                  <a:pt x="20655" y="21575"/>
                </a:cubicBezTo>
                <a:lnTo>
                  <a:pt x="21512" y="21599"/>
                </a:lnTo>
                <a:cubicBezTo>
                  <a:pt x="21512" y="21590"/>
                  <a:pt x="21519" y="20756"/>
                  <a:pt x="21526" y="19775"/>
                </a:cubicBezTo>
                <a:lnTo>
                  <a:pt x="21526" y="19632"/>
                </a:lnTo>
                <a:cubicBezTo>
                  <a:pt x="21527" y="19624"/>
                  <a:pt x="21526" y="19622"/>
                  <a:pt x="21526" y="19613"/>
                </a:cubicBezTo>
                <a:cubicBezTo>
                  <a:pt x="21534" y="18521"/>
                  <a:pt x="21546" y="17422"/>
                  <a:pt x="21553" y="17170"/>
                </a:cubicBezTo>
                <a:cubicBezTo>
                  <a:pt x="21560" y="16918"/>
                  <a:pt x="21546" y="16679"/>
                  <a:pt x="21523" y="16638"/>
                </a:cubicBezTo>
                <a:cubicBezTo>
                  <a:pt x="21450" y="16510"/>
                  <a:pt x="21480" y="10777"/>
                  <a:pt x="21554" y="10728"/>
                </a:cubicBezTo>
                <a:cubicBezTo>
                  <a:pt x="21596" y="10699"/>
                  <a:pt x="21597" y="10651"/>
                  <a:pt x="21556" y="10596"/>
                </a:cubicBezTo>
                <a:cubicBezTo>
                  <a:pt x="21520" y="10548"/>
                  <a:pt x="21489" y="9823"/>
                  <a:pt x="21486" y="8985"/>
                </a:cubicBezTo>
                <a:lnTo>
                  <a:pt x="21482" y="7462"/>
                </a:lnTo>
                <a:lnTo>
                  <a:pt x="21305" y="7312"/>
                </a:lnTo>
                <a:cubicBezTo>
                  <a:pt x="21162" y="7190"/>
                  <a:pt x="21107" y="7177"/>
                  <a:pt x="21026" y="7251"/>
                </a:cubicBezTo>
                <a:cubicBezTo>
                  <a:pt x="20946" y="7323"/>
                  <a:pt x="20903" y="7322"/>
                  <a:pt x="20821" y="7248"/>
                </a:cubicBezTo>
                <a:cubicBezTo>
                  <a:pt x="20738" y="7173"/>
                  <a:pt x="20655" y="7174"/>
                  <a:pt x="20405" y="7250"/>
                </a:cubicBezTo>
                <a:cubicBezTo>
                  <a:pt x="20227" y="7304"/>
                  <a:pt x="19936" y="7327"/>
                  <a:pt x="19725" y="7303"/>
                </a:cubicBezTo>
                <a:cubicBezTo>
                  <a:pt x="19522" y="7280"/>
                  <a:pt x="19327" y="7293"/>
                  <a:pt x="19291" y="7332"/>
                </a:cubicBezTo>
                <a:cubicBezTo>
                  <a:pt x="19253" y="7373"/>
                  <a:pt x="17677" y="7393"/>
                  <a:pt x="15353" y="7381"/>
                </a:cubicBezTo>
                <a:lnTo>
                  <a:pt x="11480" y="7361"/>
                </a:lnTo>
                <a:lnTo>
                  <a:pt x="11463" y="3789"/>
                </a:lnTo>
                <a:cubicBezTo>
                  <a:pt x="11454" y="1825"/>
                  <a:pt x="11428" y="198"/>
                  <a:pt x="11405" y="173"/>
                </a:cubicBezTo>
                <a:cubicBezTo>
                  <a:pt x="11383" y="149"/>
                  <a:pt x="9849" y="127"/>
                  <a:pt x="7997" y="126"/>
                </a:cubicBezTo>
                <a:cubicBezTo>
                  <a:pt x="5687" y="124"/>
                  <a:pt x="4600" y="98"/>
                  <a:pt x="4538" y="42"/>
                </a:cubicBezTo>
                <a:cubicBezTo>
                  <a:pt x="4506" y="13"/>
                  <a:pt x="4464" y="-1"/>
                  <a:pt x="4402" y="0"/>
                </a:cubicBezTo>
                <a:close/>
              </a:path>
            </a:pathLst>
          </a:custGeom>
          <a:ln w="12700">
            <a:miter lim="400000"/>
          </a:ln>
        </p:spPr>
      </p:pic>
      <p:pic>
        <p:nvPicPr>
          <p:cNvPr id="535" name="pasted-image.png" descr="pasted-image.png"/>
          <p:cNvPicPr>
            <a:picLocks noChangeAspect="1"/>
          </p:cNvPicPr>
          <p:nvPr/>
        </p:nvPicPr>
        <p:blipFill>
          <a:blip r:embed="rId6">
            <a:extLst/>
          </a:blip>
          <a:stretch>
            <a:fillRect/>
          </a:stretch>
        </p:blipFill>
        <p:spPr>
          <a:xfrm>
            <a:off x="1326576" y="5620318"/>
            <a:ext cx="9034069" cy="602271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以科学思维持续探索未知"/>
          <p:cNvSpPr txBox="1"/>
          <p:nvPr>
            <p:ph type="body" idx="21"/>
          </p:nvPr>
        </p:nvSpPr>
        <p:spPr>
          <a:prstGeom prst="rect">
            <a:avLst/>
          </a:prstGeom>
        </p:spPr>
        <p:txBody>
          <a:bodyPr/>
          <a:lstStyle/>
          <a:p>
            <a:pPr/>
            <a:r>
              <a:t>以科学思维持续探索未知</a:t>
            </a:r>
          </a:p>
        </p:txBody>
      </p:sp>
      <p:sp>
        <p:nvSpPr>
          <p:cNvPr id="538" name="第三步：持续学习与实验"/>
          <p:cNvSpPr txBox="1"/>
          <p:nvPr>
            <p:ph type="title"/>
          </p:nvPr>
        </p:nvSpPr>
        <p:spPr>
          <a:prstGeom prst="rect">
            <a:avLst/>
          </a:prstGeom>
        </p:spPr>
        <p:txBody>
          <a:bodyPr/>
          <a:lstStyle/>
          <a:p>
            <a:pPr/>
            <a:r>
              <a:t>第三步：持续学习与实验</a:t>
            </a:r>
          </a:p>
        </p:txBody>
      </p:sp>
      <p:sp>
        <p:nvSpPr>
          <p:cNvPr id="539" name="第三步，建立具有创意和高可信度的文化。支持动态、严格的科学得分方法来进行主动地承担风险，促进组织学习的建立…"/>
          <p:cNvSpPr txBox="1"/>
          <p:nvPr>
            <p:ph type="body" idx="1"/>
          </p:nvPr>
        </p:nvSpPr>
        <p:spPr>
          <a:prstGeom prst="rect">
            <a:avLst/>
          </a:prstGeom>
        </p:spPr>
        <p:txBody>
          <a:bodyPr/>
          <a:lstStyle/>
          <a:p>
            <a:pPr>
              <a:buBlip>
                <a:blip r:embed="rId3"/>
              </a:buBlip>
            </a:pPr>
            <a:r>
              <a:t>第三步，建立具有创意和高可信度的文化。支持动态、严格的科学得分方法来进行主动地承担风险，促进组织学习的建立</a:t>
            </a:r>
          </a:p>
          <a:p>
            <a:pPr>
              <a:buBlip>
                <a:blip r:embed="rId3"/>
              </a:buBlip>
            </a:pPr>
            <a:r>
              <a:t>通过持续的缩短和放大反馈环。你能创造：</a:t>
            </a:r>
          </a:p>
          <a:p>
            <a:pPr lvl="1"/>
            <a:r>
              <a:t>更安全的工作系统</a:t>
            </a:r>
          </a:p>
          <a:p>
            <a:pPr lvl="1"/>
            <a:r>
              <a:t>承担更多的风险并进行实验，帮助自己改进的更快</a:t>
            </a:r>
          </a:p>
          <a:p>
            <a:pPr>
              <a:buBlip>
                <a:blip r:embed="rId3"/>
              </a:buBlip>
            </a:pPr>
            <a:r>
              <a:t>作为第三步的一部分</a:t>
            </a:r>
          </a:p>
          <a:p>
            <a:pPr lvl="1"/>
            <a:r>
              <a:t>你可以设计你的工作系统使其事半功倍</a:t>
            </a:r>
          </a:p>
          <a:p>
            <a:pPr lvl="1"/>
            <a:r>
              <a:t>将局部优化转化为全局优化</a:t>
            </a:r>
          </a:p>
        </p:txBody>
      </p:sp>
      <p:sp>
        <p:nvSpPr>
          <p:cNvPr id="540"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1" name="pasted-image.tiff" descr="pasted-image.tiff"/>
          <p:cNvPicPr>
            <a:picLocks noChangeAspect="1"/>
          </p:cNvPicPr>
          <p:nvPr/>
        </p:nvPicPr>
        <p:blipFill>
          <a:blip r:embed="rId4">
            <a:extLst/>
          </a:blip>
          <a:stretch>
            <a:fillRect/>
          </a:stretch>
        </p:blipFill>
        <p:spPr>
          <a:xfrm>
            <a:off x="13614400" y="6864977"/>
            <a:ext cx="8807595" cy="493225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建立高度可信的学习文化"/>
          <p:cNvSpPr txBox="1"/>
          <p:nvPr>
            <p:ph type="body" idx="21"/>
          </p:nvPr>
        </p:nvSpPr>
        <p:spPr>
          <a:prstGeom prst="rect">
            <a:avLst/>
          </a:prstGeom>
        </p:spPr>
        <p:txBody>
          <a:bodyPr/>
          <a:lstStyle/>
          <a:p>
            <a:pPr/>
            <a:r>
              <a:t>建立高度可信的学习文化 </a:t>
            </a:r>
          </a:p>
        </p:txBody>
      </p:sp>
      <p:sp>
        <p:nvSpPr>
          <p:cNvPr id="546" name="第三步：持续学习与实验原则"/>
          <p:cNvSpPr txBox="1"/>
          <p:nvPr>
            <p:ph type="title"/>
          </p:nvPr>
        </p:nvSpPr>
        <p:spPr>
          <a:prstGeom prst="rect">
            <a:avLst/>
          </a:prstGeom>
        </p:spPr>
        <p:txBody>
          <a:bodyPr/>
          <a:lstStyle/>
          <a:p>
            <a:pPr/>
            <a:r>
              <a:t>第三步：持续学习与实验原则</a:t>
            </a:r>
          </a:p>
        </p:txBody>
      </p:sp>
      <p:sp>
        <p:nvSpPr>
          <p:cNvPr id="547"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pasted-image.tiff" descr="pasted-image.tiff"/>
          <p:cNvPicPr>
            <a:picLocks noChangeAspect="1"/>
          </p:cNvPicPr>
          <p:nvPr/>
        </p:nvPicPr>
        <p:blipFill>
          <a:blip r:embed="rId2">
            <a:extLst/>
          </a:blip>
          <a:stretch>
            <a:fillRect/>
          </a:stretch>
        </p:blipFill>
        <p:spPr>
          <a:xfrm>
            <a:off x="0" y="0"/>
            <a:ext cx="4140689" cy="2318786"/>
          </a:xfrm>
          <a:prstGeom prst="rect">
            <a:avLst/>
          </a:prstGeom>
          <a:ln w="12700">
            <a:miter lim="400000"/>
          </a:ln>
        </p:spPr>
      </p:pic>
      <p:pic>
        <p:nvPicPr>
          <p:cNvPr id="549" name="DevOps能力成长模型-v1-打印版.jpg" descr="DevOps能力成长模型-v1-打印版.jpg"/>
          <p:cNvPicPr>
            <a:picLocks noChangeAspect="1"/>
          </p:cNvPicPr>
          <p:nvPr/>
        </p:nvPicPr>
        <p:blipFill>
          <a:blip r:embed="rId3">
            <a:extLst/>
          </a:blip>
          <a:srcRect l="756" t="4942" r="2609" b="35490"/>
          <a:stretch>
            <a:fillRect/>
          </a:stretch>
        </p:blipFill>
        <p:spPr>
          <a:xfrm>
            <a:off x="1398587" y="3474685"/>
            <a:ext cx="21586780" cy="881110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1" name="pasted-image.tiff" descr="pasted-image.tiff"/>
          <p:cNvPicPr>
            <a:picLocks noChangeAspect="1"/>
          </p:cNvPicPr>
          <p:nvPr/>
        </p:nvPicPr>
        <p:blipFill>
          <a:blip r:embed="rId2">
            <a:extLst/>
          </a:blip>
          <a:stretch>
            <a:fillRect/>
          </a:stretch>
        </p:blipFill>
        <p:spPr>
          <a:xfrm>
            <a:off x="0" y="0"/>
            <a:ext cx="4140689" cy="2318786"/>
          </a:xfrm>
          <a:prstGeom prst="rect">
            <a:avLst/>
          </a:prstGeom>
          <a:ln w="12700">
            <a:miter lim="400000"/>
          </a:ln>
        </p:spPr>
      </p:pic>
      <p:sp>
        <p:nvSpPr>
          <p:cNvPr id="552" name="标注框"/>
          <p:cNvSpPr/>
          <p:nvPr/>
        </p:nvSpPr>
        <p:spPr>
          <a:xfrm>
            <a:off x="10458331" y="2080544"/>
            <a:ext cx="13366751" cy="9981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6" y="0"/>
                </a:moveTo>
                <a:cubicBezTo>
                  <a:pt x="2932" y="0"/>
                  <a:pt x="2637" y="395"/>
                  <a:pt x="2637" y="883"/>
                </a:cubicBezTo>
                <a:lnTo>
                  <a:pt x="2637" y="5717"/>
                </a:lnTo>
                <a:lnTo>
                  <a:pt x="0" y="8826"/>
                </a:lnTo>
                <a:lnTo>
                  <a:pt x="2637" y="11935"/>
                </a:lnTo>
                <a:lnTo>
                  <a:pt x="2637" y="20717"/>
                </a:lnTo>
                <a:cubicBezTo>
                  <a:pt x="2637" y="21205"/>
                  <a:pt x="2932" y="21600"/>
                  <a:pt x="3296" y="21600"/>
                </a:cubicBezTo>
                <a:lnTo>
                  <a:pt x="20941" y="21600"/>
                </a:lnTo>
                <a:cubicBezTo>
                  <a:pt x="21305" y="21600"/>
                  <a:pt x="21600" y="21205"/>
                  <a:pt x="21600" y="20717"/>
                </a:cubicBezTo>
                <a:lnTo>
                  <a:pt x="21600" y="883"/>
                </a:lnTo>
                <a:cubicBezTo>
                  <a:pt x="21600" y="395"/>
                  <a:pt x="21305" y="0"/>
                  <a:pt x="20941" y="0"/>
                </a:cubicBezTo>
                <a:lnTo>
                  <a:pt x="3296" y="0"/>
                </a:lnTo>
                <a:close/>
              </a:path>
            </a:pathLst>
          </a:custGeom>
          <a:solidFill>
            <a:srgbClr val="009FD8"/>
          </a:solidFill>
          <a:ln w="50800">
            <a:solidFill>
              <a:srgbClr val="009FD8"/>
            </a:solidFill>
            <a:miter lim="400000"/>
          </a:ln>
        </p:spPr>
        <p:txBody>
          <a:bodyPr lIns="38100" tIns="38100" rIns="38100" bIns="38100" anchor="ctr"/>
          <a:lstStyle/>
          <a:p>
            <a:pPr>
              <a:defRPr sz="7500">
                <a:solidFill>
                  <a:srgbClr val="FFFFFF"/>
                </a:solidFill>
              </a:defRPr>
            </a:pPr>
          </a:p>
        </p:txBody>
      </p:sp>
      <p:sp>
        <p:nvSpPr>
          <p:cNvPr id="553" name="对事故和意外处理的不公正会阻碍安全调查，让工作者感到恐惧（而不是专注），让整个组织更加官僚（而非更加细致），甚至还会导致信息封闭、责任逃避和自我保全意识的滋生。…"/>
          <p:cNvSpPr txBox="1"/>
          <p:nvPr/>
        </p:nvSpPr>
        <p:spPr>
          <a:xfrm>
            <a:off x="12381279" y="2376807"/>
            <a:ext cx="11299250" cy="9388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6000">
                <a:solidFill>
                  <a:srgbClr val="FFFFFF"/>
                </a:solidFill>
              </a:defRPr>
            </a:pPr>
            <a:r>
              <a:t>对事故和意外处理的不公正会阻碍安全调查，让工作者感到恐惧（而不是专注），让整个组织更加官僚（而非更加细致），甚至还会导致信息封闭、责任逃避和自我保全意识的滋生。</a:t>
            </a:r>
          </a:p>
          <a:p>
            <a:pPr>
              <a:lnSpc>
                <a:spcPct val="110000"/>
              </a:lnSpc>
              <a:defRPr sz="6000">
                <a:solidFill>
                  <a:srgbClr val="FFFFFF"/>
                </a:solidFill>
              </a:defRPr>
            </a:pPr>
          </a:p>
          <a:p>
            <a:pPr algn="r">
              <a:lnSpc>
                <a:spcPct val="110000"/>
              </a:lnSpc>
              <a:defRPr sz="6000">
                <a:solidFill>
                  <a:srgbClr val="FFFFFF"/>
                </a:solidFill>
              </a:defRPr>
            </a:pPr>
            <a:r>
              <a:t>—Sidney Dekker博士</a:t>
            </a:r>
          </a:p>
        </p:txBody>
      </p:sp>
      <p:pic>
        <p:nvPicPr>
          <p:cNvPr id="554" name="pasted-image.png" descr="pasted-image.png"/>
          <p:cNvPicPr>
            <a:picLocks noChangeAspect="1"/>
          </p:cNvPicPr>
          <p:nvPr/>
        </p:nvPicPr>
        <p:blipFill>
          <a:blip r:embed="rId3">
            <a:extLst/>
          </a:blip>
          <a:stretch>
            <a:fillRect/>
          </a:stretch>
        </p:blipFill>
        <p:spPr>
          <a:xfrm>
            <a:off x="1506587" y="2509124"/>
            <a:ext cx="8278337" cy="1103778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pasted-image.tiff" descr="pasted-image.tiff"/>
          <p:cNvPicPr>
            <a:picLocks noChangeAspect="1"/>
          </p:cNvPicPr>
          <p:nvPr/>
        </p:nvPicPr>
        <p:blipFill>
          <a:blip r:embed="rId2">
            <a:extLst/>
          </a:blip>
          <a:stretch>
            <a:fillRect/>
          </a:stretch>
        </p:blipFill>
        <p:spPr>
          <a:xfrm>
            <a:off x="0" y="0"/>
            <a:ext cx="4140689" cy="2318786"/>
          </a:xfrm>
          <a:prstGeom prst="rect">
            <a:avLst/>
          </a:prstGeom>
          <a:ln w="12700">
            <a:miter lim="400000"/>
          </a:ln>
        </p:spPr>
      </p:pic>
      <p:sp>
        <p:nvSpPr>
          <p:cNvPr id="557" name="标注框"/>
          <p:cNvSpPr/>
          <p:nvPr/>
        </p:nvSpPr>
        <p:spPr>
          <a:xfrm>
            <a:off x="10458331" y="2080544"/>
            <a:ext cx="13366751" cy="9981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6" y="0"/>
                </a:moveTo>
                <a:cubicBezTo>
                  <a:pt x="2932" y="0"/>
                  <a:pt x="2637" y="395"/>
                  <a:pt x="2637" y="883"/>
                </a:cubicBezTo>
                <a:lnTo>
                  <a:pt x="2637" y="5717"/>
                </a:lnTo>
                <a:lnTo>
                  <a:pt x="0" y="8826"/>
                </a:lnTo>
                <a:lnTo>
                  <a:pt x="2637" y="11935"/>
                </a:lnTo>
                <a:lnTo>
                  <a:pt x="2637" y="20717"/>
                </a:lnTo>
                <a:cubicBezTo>
                  <a:pt x="2637" y="21205"/>
                  <a:pt x="2932" y="21600"/>
                  <a:pt x="3296" y="21600"/>
                </a:cubicBezTo>
                <a:lnTo>
                  <a:pt x="20941" y="21600"/>
                </a:lnTo>
                <a:cubicBezTo>
                  <a:pt x="21305" y="21600"/>
                  <a:pt x="21600" y="21205"/>
                  <a:pt x="21600" y="20717"/>
                </a:cubicBezTo>
                <a:lnTo>
                  <a:pt x="21600" y="883"/>
                </a:lnTo>
                <a:cubicBezTo>
                  <a:pt x="21600" y="395"/>
                  <a:pt x="21305" y="0"/>
                  <a:pt x="20941" y="0"/>
                </a:cubicBezTo>
                <a:lnTo>
                  <a:pt x="3296" y="0"/>
                </a:lnTo>
                <a:close/>
              </a:path>
            </a:pathLst>
          </a:custGeom>
          <a:solidFill>
            <a:srgbClr val="009FD8"/>
          </a:solidFill>
          <a:ln w="50800">
            <a:solidFill>
              <a:srgbClr val="009FD8"/>
            </a:solidFill>
            <a:miter lim="400000"/>
          </a:ln>
        </p:spPr>
        <p:txBody>
          <a:bodyPr lIns="38100" tIns="38100" rIns="38100" bIns="38100" anchor="ctr"/>
          <a:lstStyle/>
          <a:p>
            <a:pPr>
              <a:defRPr sz="7500">
                <a:solidFill>
                  <a:srgbClr val="FFFFFF"/>
                </a:solidFill>
              </a:defRPr>
            </a:pPr>
          </a:p>
        </p:txBody>
      </p:sp>
      <p:sp>
        <p:nvSpPr>
          <p:cNvPr id="558" name="比日常工作更重要的，是对日常工作的持续改进。…"/>
          <p:cNvSpPr txBox="1"/>
          <p:nvPr/>
        </p:nvSpPr>
        <p:spPr>
          <a:xfrm>
            <a:off x="12381279" y="4756671"/>
            <a:ext cx="11299250" cy="4629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6000">
                <a:solidFill>
                  <a:srgbClr val="FFFFFF"/>
                </a:solidFill>
              </a:defRPr>
            </a:pPr>
            <a:r>
              <a:t>比日常工作更重要的，是对日常工作的持续改进。</a:t>
            </a:r>
          </a:p>
          <a:p>
            <a:pPr>
              <a:lnSpc>
                <a:spcPct val="110000"/>
              </a:lnSpc>
              <a:defRPr sz="6000">
                <a:solidFill>
                  <a:srgbClr val="FFFFFF"/>
                </a:solidFill>
              </a:defRPr>
            </a:pPr>
          </a:p>
          <a:p>
            <a:pPr algn="r">
              <a:lnSpc>
                <a:spcPct val="110000"/>
              </a:lnSpc>
              <a:defRPr sz="6000">
                <a:solidFill>
                  <a:srgbClr val="FFFFFF"/>
                </a:solidFill>
              </a:defRPr>
            </a:pPr>
            <a:r>
              <a:t>—Mike Orzen</a:t>
            </a:r>
          </a:p>
        </p:txBody>
      </p:sp>
      <p:pic>
        <p:nvPicPr>
          <p:cNvPr id="559" name="pasted-image.tiff" descr="pasted-image.tiff"/>
          <p:cNvPicPr>
            <a:picLocks noChangeAspect="1"/>
          </p:cNvPicPr>
          <p:nvPr/>
        </p:nvPicPr>
        <p:blipFill>
          <a:blip r:embed="rId3">
            <a:extLst/>
          </a:blip>
          <a:stretch>
            <a:fillRect/>
          </a:stretch>
        </p:blipFill>
        <p:spPr>
          <a:xfrm>
            <a:off x="2344253" y="2584621"/>
            <a:ext cx="6733073" cy="1052042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建立高度可信的学习文化"/>
          <p:cNvSpPr txBox="1"/>
          <p:nvPr>
            <p:ph type="body" idx="21"/>
          </p:nvPr>
        </p:nvSpPr>
        <p:spPr>
          <a:prstGeom prst="rect">
            <a:avLst/>
          </a:prstGeom>
        </p:spPr>
        <p:txBody>
          <a:bodyPr/>
          <a:lstStyle/>
          <a:p>
            <a:pPr/>
            <a:r>
              <a:t>建立高度可信的学习文化 </a:t>
            </a:r>
          </a:p>
        </p:txBody>
      </p:sp>
      <p:sp>
        <p:nvSpPr>
          <p:cNvPr id="562" name="第三步：持续学习与实验原则"/>
          <p:cNvSpPr txBox="1"/>
          <p:nvPr>
            <p:ph type="title"/>
          </p:nvPr>
        </p:nvSpPr>
        <p:spPr>
          <a:prstGeom prst="rect">
            <a:avLst/>
          </a:prstGeom>
        </p:spPr>
        <p:txBody>
          <a:bodyPr/>
          <a:lstStyle/>
          <a:p>
            <a:pPr/>
            <a:r>
              <a:t>第三步：持续学习与实验原则</a:t>
            </a:r>
          </a:p>
        </p:txBody>
      </p:sp>
      <p:sp>
        <p:nvSpPr>
          <p:cNvPr id="563"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4" name="pasted-image.tiff" descr="pasted-image.tiff"/>
          <p:cNvPicPr>
            <a:picLocks noChangeAspect="1"/>
          </p:cNvPicPr>
          <p:nvPr/>
        </p:nvPicPr>
        <p:blipFill>
          <a:blip r:embed="rId2">
            <a:extLst/>
          </a:blip>
          <a:stretch>
            <a:fillRect/>
          </a:stretch>
        </p:blipFill>
        <p:spPr>
          <a:xfrm>
            <a:off x="0" y="0"/>
            <a:ext cx="4140689" cy="2318786"/>
          </a:xfrm>
          <a:prstGeom prst="rect">
            <a:avLst/>
          </a:prstGeom>
          <a:ln w="12700">
            <a:miter lim="400000"/>
          </a:ln>
        </p:spPr>
      </p:pic>
      <p:pic>
        <p:nvPicPr>
          <p:cNvPr id="565" name="pasted-image.tiff" descr="pasted-image.tiff"/>
          <p:cNvPicPr>
            <a:picLocks noChangeAspect="1"/>
          </p:cNvPicPr>
          <p:nvPr/>
        </p:nvPicPr>
        <p:blipFill>
          <a:blip r:embed="rId3">
            <a:extLst/>
          </a:blip>
          <a:stretch>
            <a:fillRect/>
          </a:stretch>
        </p:blipFill>
        <p:spPr>
          <a:xfrm>
            <a:off x="6361953" y="8040871"/>
            <a:ext cx="6191679" cy="4000777"/>
          </a:xfrm>
          <a:prstGeom prst="rect">
            <a:avLst/>
          </a:prstGeom>
          <a:ln w="12700">
            <a:miter lim="400000"/>
          </a:ln>
        </p:spPr>
      </p:pic>
      <p:pic>
        <p:nvPicPr>
          <p:cNvPr id="566" name="pasted-image.tiff" descr="pasted-image.tiff"/>
          <p:cNvPicPr>
            <a:picLocks noChangeAspect="1"/>
          </p:cNvPicPr>
          <p:nvPr/>
        </p:nvPicPr>
        <p:blipFill>
          <a:blip r:embed="rId4">
            <a:extLst/>
          </a:blip>
          <a:srcRect l="249" t="375" r="253" b="307"/>
          <a:stretch>
            <a:fillRect/>
          </a:stretch>
        </p:blipFill>
        <p:spPr>
          <a:xfrm>
            <a:off x="1791233" y="8054765"/>
            <a:ext cx="3669110" cy="3675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10166" y="27"/>
                  <a:pt x="9684" y="57"/>
                  <a:pt x="9619" y="91"/>
                </a:cubicBezTo>
                <a:cubicBezTo>
                  <a:pt x="9439" y="186"/>
                  <a:pt x="8791" y="364"/>
                  <a:pt x="8182" y="487"/>
                </a:cubicBezTo>
                <a:cubicBezTo>
                  <a:pt x="4861" y="1159"/>
                  <a:pt x="1777" y="4001"/>
                  <a:pt x="692" y="7389"/>
                </a:cubicBezTo>
                <a:cubicBezTo>
                  <a:pt x="458" y="8117"/>
                  <a:pt x="196" y="8860"/>
                  <a:pt x="107" y="9040"/>
                </a:cubicBezTo>
                <a:cubicBezTo>
                  <a:pt x="66" y="9124"/>
                  <a:pt x="29" y="9839"/>
                  <a:pt x="0" y="10873"/>
                </a:cubicBezTo>
                <a:cubicBezTo>
                  <a:pt x="30" y="11943"/>
                  <a:pt x="68" y="12645"/>
                  <a:pt x="112" y="12672"/>
                </a:cubicBezTo>
                <a:cubicBezTo>
                  <a:pt x="204" y="12729"/>
                  <a:pt x="340" y="13095"/>
                  <a:pt x="411" y="13486"/>
                </a:cubicBezTo>
                <a:cubicBezTo>
                  <a:pt x="632" y="14698"/>
                  <a:pt x="1787" y="16856"/>
                  <a:pt x="2825" y="17997"/>
                </a:cubicBezTo>
                <a:cubicBezTo>
                  <a:pt x="4102" y="19399"/>
                  <a:pt x="5692" y="20424"/>
                  <a:pt x="7381" y="20931"/>
                </a:cubicBezTo>
                <a:cubicBezTo>
                  <a:pt x="8120" y="21152"/>
                  <a:pt x="8851" y="21405"/>
                  <a:pt x="9007" y="21490"/>
                </a:cubicBezTo>
                <a:cubicBezTo>
                  <a:pt x="9083" y="21533"/>
                  <a:pt x="9838" y="21570"/>
                  <a:pt x="10979" y="21600"/>
                </a:cubicBezTo>
                <a:cubicBezTo>
                  <a:pt x="11844" y="21572"/>
                  <a:pt x="12473" y="21538"/>
                  <a:pt x="12549" y="21500"/>
                </a:cubicBezTo>
                <a:cubicBezTo>
                  <a:pt x="12729" y="21408"/>
                  <a:pt x="13472" y="21154"/>
                  <a:pt x="14198" y="20935"/>
                </a:cubicBezTo>
                <a:cubicBezTo>
                  <a:pt x="15837" y="20442"/>
                  <a:pt x="17555" y="19332"/>
                  <a:pt x="18810" y="17957"/>
                </a:cubicBezTo>
                <a:cubicBezTo>
                  <a:pt x="19819" y="16852"/>
                  <a:pt x="20973" y="14685"/>
                  <a:pt x="21191" y="13486"/>
                </a:cubicBezTo>
                <a:cubicBezTo>
                  <a:pt x="21262" y="13095"/>
                  <a:pt x="21396" y="12729"/>
                  <a:pt x="21488" y="12672"/>
                </a:cubicBezTo>
                <a:cubicBezTo>
                  <a:pt x="21532" y="12645"/>
                  <a:pt x="21570" y="11943"/>
                  <a:pt x="21600" y="10873"/>
                </a:cubicBezTo>
                <a:cubicBezTo>
                  <a:pt x="21571" y="9839"/>
                  <a:pt x="21536" y="9124"/>
                  <a:pt x="21495" y="9040"/>
                </a:cubicBezTo>
                <a:cubicBezTo>
                  <a:pt x="21406" y="8860"/>
                  <a:pt x="21142" y="8117"/>
                  <a:pt x="20908" y="7389"/>
                </a:cubicBezTo>
                <a:cubicBezTo>
                  <a:pt x="19824" y="4005"/>
                  <a:pt x="16720" y="1152"/>
                  <a:pt x="13390" y="480"/>
                </a:cubicBezTo>
                <a:cubicBezTo>
                  <a:pt x="12796" y="361"/>
                  <a:pt x="12164" y="186"/>
                  <a:pt x="11983" y="91"/>
                </a:cubicBezTo>
                <a:cubicBezTo>
                  <a:pt x="11919" y="57"/>
                  <a:pt x="11436" y="27"/>
                  <a:pt x="10801" y="0"/>
                </a:cubicBezTo>
                <a:close/>
              </a:path>
            </a:pathLst>
          </a:custGeom>
          <a:ln w="12700">
            <a:miter lim="400000"/>
          </a:ln>
        </p:spPr>
      </p:pic>
      <p:pic>
        <p:nvPicPr>
          <p:cNvPr id="567" name="pasted-image.tiff" descr="pasted-image.tiff"/>
          <p:cNvPicPr>
            <a:picLocks noChangeAspect="1"/>
          </p:cNvPicPr>
          <p:nvPr/>
        </p:nvPicPr>
        <p:blipFill>
          <a:blip r:embed="rId5">
            <a:extLst/>
          </a:blip>
          <a:stretch>
            <a:fillRect/>
          </a:stretch>
        </p:blipFill>
        <p:spPr>
          <a:xfrm>
            <a:off x="12818233" y="3997522"/>
            <a:ext cx="10890878" cy="8178836"/>
          </a:xfrm>
          <a:prstGeom prst="rect">
            <a:avLst/>
          </a:prstGeom>
          <a:ln w="12700">
            <a:miter lim="400000"/>
          </a:ln>
        </p:spPr>
      </p:pic>
      <p:sp>
        <p:nvSpPr>
          <p:cNvPr id="568" name="持续安全运行 - 5700堆年…"/>
          <p:cNvSpPr txBox="1"/>
          <p:nvPr/>
        </p:nvSpPr>
        <p:spPr>
          <a:xfrm>
            <a:off x="2249595" y="4068629"/>
            <a:ext cx="7232409" cy="2687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75879" indent="-248879">
              <a:spcBef>
                <a:spcPts val="500"/>
              </a:spcBef>
              <a:buSzPct val="100000"/>
              <a:buFont typeface="Arial"/>
              <a:buChar char="»"/>
              <a:defRPr sz="4500"/>
            </a:pPr>
            <a:r>
              <a:t>持续安全运行 - 5700堆年</a:t>
            </a:r>
          </a:p>
          <a:p>
            <a:pPr marL="375879" indent="-248879">
              <a:spcBef>
                <a:spcPts val="500"/>
              </a:spcBef>
              <a:buSzPct val="100000"/>
              <a:buFont typeface="Arial"/>
              <a:buChar char="»"/>
              <a:defRPr sz="4500"/>
            </a:pPr>
            <a:r>
              <a:t>持续积累的集体智慧</a:t>
            </a:r>
          </a:p>
          <a:p>
            <a:pPr marL="375879" indent="-248879">
              <a:spcBef>
                <a:spcPts val="500"/>
              </a:spcBef>
              <a:buSzPct val="100000"/>
              <a:buFont typeface="Arial"/>
              <a:buChar char="»"/>
              <a:defRPr sz="4500"/>
            </a:pPr>
            <a:r>
              <a:t>建设全局知识库</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幻灯片编号"/>
          <p:cNvSpPr txBox="1"/>
          <p:nvPr>
            <p:ph type="sldNum" sz="quarter" idx="2"/>
          </p:nvPr>
        </p:nvSpPr>
        <p:spPr>
          <a:xfrm>
            <a:off x="22873148" y="12976225"/>
            <a:ext cx="291654" cy="4665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 name="devops黑.png" descr="devops黑.png"/>
          <p:cNvPicPr>
            <a:picLocks noChangeAspect="1"/>
          </p:cNvPicPr>
          <p:nvPr/>
        </p:nvPicPr>
        <p:blipFill>
          <a:blip r:embed="rId2">
            <a:extLst/>
          </a:blip>
          <a:stretch>
            <a:fillRect/>
          </a:stretch>
        </p:blipFill>
        <p:spPr>
          <a:xfrm>
            <a:off x="-232643" y="11623162"/>
            <a:ext cx="2560807" cy="2560807"/>
          </a:xfrm>
          <a:prstGeom prst="rect">
            <a:avLst/>
          </a:prstGeom>
          <a:ln w="12700">
            <a:miter lim="400000"/>
          </a:ln>
        </p:spPr>
      </p:pic>
      <p:sp>
        <p:nvSpPr>
          <p:cNvPr id="218"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219"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sp>
        <p:nvSpPr>
          <p:cNvPr id="220" name="线条"/>
          <p:cNvSpPr/>
          <p:nvPr/>
        </p:nvSpPr>
        <p:spPr>
          <a:xfrm>
            <a:off x="683093" y="7106799"/>
            <a:ext cx="23264431" cy="1"/>
          </a:xfrm>
          <a:prstGeom prst="line">
            <a:avLst/>
          </a:prstGeom>
          <a:ln w="127000">
            <a:solidFill>
              <a:schemeClr val="accent1">
                <a:hueOff val="47394"/>
                <a:satOff val="-25753"/>
                <a:lumOff val="-7544"/>
              </a:schemeClr>
            </a:solidFill>
            <a:custDash>
              <a:ds d="200000" sp="200000"/>
            </a:custDash>
            <a:miter lim="400000"/>
            <a:tailEnd type="triangle"/>
          </a:ln>
        </p:spPr>
        <p:txBody>
          <a:bodyPr lIns="0" tIns="0" rIns="0" bIns="0" anchor="ctr"/>
          <a:lstStyle/>
          <a:p>
            <a:pPr/>
          </a:p>
        </p:txBody>
      </p:sp>
      <p:grpSp>
        <p:nvGrpSpPr>
          <p:cNvPr id="229" name="成组"/>
          <p:cNvGrpSpPr/>
          <p:nvPr/>
        </p:nvGrpSpPr>
        <p:grpSpPr>
          <a:xfrm>
            <a:off x="-3946" y="1781412"/>
            <a:ext cx="3234294" cy="5197241"/>
            <a:chOff x="-243200" y="-283443"/>
            <a:chExt cx="3234292" cy="5197240"/>
          </a:xfrm>
        </p:grpSpPr>
        <p:sp>
          <p:nvSpPr>
            <p:cNvPr id="221" name="线条"/>
            <p:cNvSpPr/>
            <p:nvPr/>
          </p:nvSpPr>
          <p:spPr>
            <a:xfrm flipV="1">
              <a:off x="1227494" y="4094750"/>
              <a:ext cx="292905" cy="819047"/>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grpSp>
          <p:nvGrpSpPr>
            <p:cNvPr id="227" name="成组"/>
            <p:cNvGrpSpPr/>
            <p:nvPr/>
          </p:nvGrpSpPr>
          <p:grpSpPr>
            <a:xfrm>
              <a:off x="-243201" y="2215923"/>
              <a:ext cx="3234294" cy="1778001"/>
              <a:chOff x="980302" y="0"/>
              <a:chExt cx="3234292" cy="1778000"/>
            </a:xfrm>
          </p:grpSpPr>
          <p:sp>
            <p:nvSpPr>
              <p:cNvPr id="222" name="1980年…"/>
              <p:cNvSpPr txBox="1"/>
              <p:nvPr/>
            </p:nvSpPr>
            <p:spPr>
              <a:xfrm>
                <a:off x="1514138" y="0"/>
                <a:ext cx="2166621"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1980年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精益运动</a:t>
                </a:r>
              </a:p>
            </p:txBody>
          </p:sp>
          <p:sp>
            <p:nvSpPr>
              <p:cNvPr id="223" name="看板/TPSM"/>
              <p:cNvSpPr txBox="1"/>
              <p:nvPr/>
            </p:nvSpPr>
            <p:spPr>
              <a:xfrm>
                <a:off x="980302" y="655557"/>
                <a:ext cx="1380997" cy="4599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看板/TPSM</a:t>
                </a:r>
              </a:p>
            </p:txBody>
          </p:sp>
          <p:sp>
            <p:nvSpPr>
              <p:cNvPr id="224" name="VSM"/>
              <p:cNvSpPr txBox="1"/>
              <p:nvPr/>
            </p:nvSpPr>
            <p:spPr>
              <a:xfrm>
                <a:off x="2455038" y="667583"/>
                <a:ext cx="64716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VSM</a:t>
                </a:r>
              </a:p>
            </p:txBody>
          </p:sp>
          <p:sp>
            <p:nvSpPr>
              <p:cNvPr id="225" name="LT"/>
              <p:cNvSpPr txBox="1"/>
              <p:nvPr/>
            </p:nvSpPr>
            <p:spPr>
              <a:xfrm>
                <a:off x="3195938" y="653216"/>
                <a:ext cx="38181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LT</a:t>
                </a:r>
              </a:p>
            </p:txBody>
          </p:sp>
          <p:sp>
            <p:nvSpPr>
              <p:cNvPr id="226" name="SPF"/>
              <p:cNvSpPr txBox="1"/>
              <p:nvPr/>
            </p:nvSpPr>
            <p:spPr>
              <a:xfrm>
                <a:off x="3671491" y="653216"/>
                <a:ext cx="54310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SPF</a:t>
                </a:r>
              </a:p>
            </p:txBody>
          </p:sp>
        </p:grpSp>
        <p:pic>
          <p:nvPicPr>
            <p:cNvPr id="228" name="pasted-image.png" descr="pasted-image.png"/>
            <p:cNvPicPr>
              <a:picLocks noChangeAspect="1"/>
            </p:cNvPicPr>
            <p:nvPr/>
          </p:nvPicPr>
          <p:blipFill>
            <a:blip r:embed="rId3">
              <a:extLst/>
            </a:blip>
            <a:stretch>
              <a:fillRect/>
            </a:stretch>
          </p:blipFill>
          <p:spPr>
            <a:xfrm>
              <a:off x="-45162" y="-283444"/>
              <a:ext cx="2838217" cy="2500135"/>
            </a:xfrm>
            <a:prstGeom prst="rect">
              <a:avLst/>
            </a:prstGeom>
            <a:ln w="12700" cap="flat">
              <a:noFill/>
              <a:miter lim="400000"/>
            </a:ln>
            <a:effectLst/>
          </p:spPr>
        </p:pic>
      </p:grpSp>
      <p:grpSp>
        <p:nvGrpSpPr>
          <p:cNvPr id="237" name="成组"/>
          <p:cNvGrpSpPr/>
          <p:nvPr/>
        </p:nvGrpSpPr>
        <p:grpSpPr>
          <a:xfrm>
            <a:off x="1349161" y="7364009"/>
            <a:ext cx="3400605" cy="4444553"/>
            <a:chOff x="0" y="89505"/>
            <a:chExt cx="3400604" cy="4444551"/>
          </a:xfrm>
        </p:grpSpPr>
        <p:grpSp>
          <p:nvGrpSpPr>
            <p:cNvPr id="234" name="成组"/>
            <p:cNvGrpSpPr/>
            <p:nvPr/>
          </p:nvGrpSpPr>
          <p:grpSpPr>
            <a:xfrm>
              <a:off x="692891" y="848116"/>
              <a:ext cx="2707714" cy="1778001"/>
              <a:chOff x="1016464" y="0"/>
              <a:chExt cx="2707712" cy="1778000"/>
            </a:xfrm>
          </p:grpSpPr>
          <p:sp>
            <p:nvSpPr>
              <p:cNvPr id="230" name="2001年…"/>
              <p:cNvSpPr txBox="1"/>
              <p:nvPr/>
            </p:nvSpPr>
            <p:spPr>
              <a:xfrm>
                <a:off x="1287010" y="0"/>
                <a:ext cx="2166621"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2001年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敏捷运动</a:t>
                </a:r>
              </a:p>
            </p:txBody>
          </p:sp>
          <p:sp>
            <p:nvSpPr>
              <p:cNvPr id="231" name="宣言"/>
              <p:cNvSpPr txBox="1"/>
              <p:nvPr/>
            </p:nvSpPr>
            <p:spPr>
              <a:xfrm>
                <a:off x="1016464" y="662262"/>
                <a:ext cx="62738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宣言</a:t>
                </a:r>
              </a:p>
            </p:txBody>
          </p:sp>
          <p:sp>
            <p:nvSpPr>
              <p:cNvPr id="232" name="Workable"/>
              <p:cNvSpPr txBox="1"/>
              <p:nvPr/>
            </p:nvSpPr>
            <p:spPr>
              <a:xfrm>
                <a:off x="1746304" y="658537"/>
                <a:ext cx="1103120"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Workable</a:t>
                </a:r>
              </a:p>
            </p:txBody>
          </p:sp>
          <p:sp>
            <p:nvSpPr>
              <p:cNvPr id="233" name="Scrum"/>
              <p:cNvSpPr txBox="1"/>
              <p:nvPr/>
            </p:nvSpPr>
            <p:spPr>
              <a:xfrm>
                <a:off x="2951883" y="658537"/>
                <a:ext cx="77229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Scrum</a:t>
                </a:r>
              </a:p>
            </p:txBody>
          </p:sp>
        </p:grpSp>
        <p:sp>
          <p:nvSpPr>
            <p:cNvPr id="235" name="线条"/>
            <p:cNvSpPr/>
            <p:nvPr/>
          </p:nvSpPr>
          <p:spPr>
            <a:xfrm>
              <a:off x="1264405" y="89505"/>
              <a:ext cx="277675" cy="762905"/>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36" name="pasted-image.png" descr="pasted-image.png"/>
            <p:cNvPicPr>
              <a:picLocks noChangeAspect="1"/>
            </p:cNvPicPr>
            <p:nvPr/>
          </p:nvPicPr>
          <p:blipFill>
            <a:blip r:embed="rId4">
              <a:extLst/>
            </a:blip>
            <a:stretch>
              <a:fillRect/>
            </a:stretch>
          </p:blipFill>
          <p:spPr>
            <a:xfrm>
              <a:off x="0" y="2547663"/>
              <a:ext cx="3096635" cy="1986395"/>
            </a:xfrm>
            <a:prstGeom prst="rect">
              <a:avLst/>
            </a:prstGeom>
            <a:ln w="12700" cap="flat">
              <a:noFill/>
              <a:miter lim="400000"/>
            </a:ln>
            <a:effectLst/>
          </p:spPr>
        </p:pic>
      </p:grpSp>
      <p:grpSp>
        <p:nvGrpSpPr>
          <p:cNvPr id="246" name="成组"/>
          <p:cNvGrpSpPr/>
          <p:nvPr/>
        </p:nvGrpSpPr>
        <p:grpSpPr>
          <a:xfrm>
            <a:off x="3004869" y="802540"/>
            <a:ext cx="3968891" cy="5908198"/>
            <a:chOff x="-209095" y="0"/>
            <a:chExt cx="3968890" cy="5908197"/>
          </a:xfrm>
        </p:grpSpPr>
        <p:grpSp>
          <p:nvGrpSpPr>
            <p:cNvPr id="242" name="成组"/>
            <p:cNvGrpSpPr/>
            <p:nvPr/>
          </p:nvGrpSpPr>
          <p:grpSpPr>
            <a:xfrm>
              <a:off x="-209096" y="1645384"/>
              <a:ext cx="3968891" cy="1778001"/>
              <a:chOff x="1022454" y="0"/>
              <a:chExt cx="3968890" cy="1778000"/>
            </a:xfrm>
          </p:grpSpPr>
          <p:sp>
            <p:nvSpPr>
              <p:cNvPr id="238" name="2006年…"/>
              <p:cNvSpPr txBox="1"/>
              <p:nvPr/>
            </p:nvSpPr>
            <p:spPr>
              <a:xfrm>
                <a:off x="1763722" y="0"/>
                <a:ext cx="3192781"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2006年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持续交付运动</a:t>
                </a:r>
              </a:p>
            </p:txBody>
          </p:sp>
          <p:sp>
            <p:nvSpPr>
              <p:cNvPr id="239" name="CI2CD"/>
              <p:cNvSpPr txBox="1"/>
              <p:nvPr/>
            </p:nvSpPr>
            <p:spPr>
              <a:xfrm>
                <a:off x="1022454" y="658537"/>
                <a:ext cx="86630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CI2CD</a:t>
                </a:r>
              </a:p>
            </p:txBody>
          </p:sp>
          <p:sp>
            <p:nvSpPr>
              <p:cNvPr id="240" name="deployable"/>
              <p:cNvSpPr txBox="1"/>
              <p:nvPr/>
            </p:nvSpPr>
            <p:spPr>
              <a:xfrm>
                <a:off x="2078204" y="662262"/>
                <a:ext cx="1184598"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deployable</a:t>
                </a:r>
              </a:p>
            </p:txBody>
          </p:sp>
          <p:sp>
            <p:nvSpPr>
              <p:cNvPr id="241" name="GoProduction"/>
              <p:cNvSpPr txBox="1"/>
              <p:nvPr/>
            </p:nvSpPr>
            <p:spPr>
              <a:xfrm>
                <a:off x="3464324" y="658537"/>
                <a:ext cx="1527022"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GoProduction</a:t>
                </a:r>
              </a:p>
            </p:txBody>
          </p:sp>
        </p:grpSp>
        <p:sp>
          <p:nvSpPr>
            <p:cNvPr id="243" name="线条"/>
            <p:cNvSpPr/>
            <p:nvPr/>
          </p:nvSpPr>
          <p:spPr>
            <a:xfrm flipV="1">
              <a:off x="774936" y="3496715"/>
              <a:ext cx="941187" cy="2411483"/>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44" name="pasted-image.tiff" descr="pasted-image.tiff"/>
            <p:cNvPicPr>
              <a:picLocks noChangeAspect="1"/>
            </p:cNvPicPr>
            <p:nvPr/>
          </p:nvPicPr>
          <p:blipFill>
            <a:blip r:embed="rId5">
              <a:extLst/>
            </a:blip>
            <a:stretch>
              <a:fillRect/>
            </a:stretch>
          </p:blipFill>
          <p:spPr>
            <a:xfrm>
              <a:off x="69475" y="0"/>
              <a:ext cx="1721305" cy="1742114"/>
            </a:xfrm>
            <a:prstGeom prst="rect">
              <a:avLst/>
            </a:prstGeom>
            <a:ln w="12700" cap="flat">
              <a:noFill/>
              <a:miter lim="400000"/>
            </a:ln>
            <a:effectLst/>
          </p:spPr>
        </p:pic>
        <p:pic>
          <p:nvPicPr>
            <p:cNvPr id="245" name="pasted-image.png" descr="pasted-image.png"/>
            <p:cNvPicPr>
              <a:picLocks noChangeAspect="1"/>
            </p:cNvPicPr>
            <p:nvPr/>
          </p:nvPicPr>
          <p:blipFill>
            <a:blip r:embed="rId6">
              <a:extLst/>
            </a:blip>
            <a:stretch>
              <a:fillRect/>
            </a:stretch>
          </p:blipFill>
          <p:spPr>
            <a:xfrm>
              <a:off x="1840640" y="77238"/>
              <a:ext cx="1228832" cy="1587638"/>
            </a:xfrm>
            <a:prstGeom prst="rect">
              <a:avLst/>
            </a:prstGeom>
            <a:ln w="12700" cap="flat">
              <a:noFill/>
              <a:miter lim="400000"/>
            </a:ln>
            <a:effectLst/>
          </p:spPr>
        </p:pic>
      </p:grpSp>
      <p:grpSp>
        <p:nvGrpSpPr>
          <p:cNvPr id="252" name="成组"/>
          <p:cNvGrpSpPr/>
          <p:nvPr/>
        </p:nvGrpSpPr>
        <p:grpSpPr>
          <a:xfrm>
            <a:off x="5909120" y="7134741"/>
            <a:ext cx="3847766" cy="6094144"/>
            <a:chOff x="355295" y="89505"/>
            <a:chExt cx="3847764" cy="6094142"/>
          </a:xfrm>
        </p:grpSpPr>
        <p:grpSp>
          <p:nvGrpSpPr>
            <p:cNvPr id="249" name="成组"/>
            <p:cNvGrpSpPr/>
            <p:nvPr/>
          </p:nvGrpSpPr>
          <p:grpSpPr>
            <a:xfrm>
              <a:off x="355295" y="2472421"/>
              <a:ext cx="3398403" cy="1778001"/>
              <a:chOff x="1253816" y="0"/>
              <a:chExt cx="3398402" cy="1778000"/>
            </a:xfrm>
          </p:grpSpPr>
          <p:sp>
            <p:nvSpPr>
              <p:cNvPr id="247" name="2007年…"/>
              <p:cNvSpPr txBox="1"/>
              <p:nvPr/>
            </p:nvSpPr>
            <p:spPr>
              <a:xfrm>
                <a:off x="1550739" y="0"/>
                <a:ext cx="3101480"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2007年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Velocity大会</a:t>
                </a:r>
              </a:p>
            </p:txBody>
          </p:sp>
          <p:sp>
            <p:nvSpPr>
              <p:cNvPr id="248" name="It Ops/Web Performance tribe"/>
              <p:cNvSpPr txBox="1"/>
              <p:nvPr/>
            </p:nvSpPr>
            <p:spPr>
              <a:xfrm>
                <a:off x="1253816" y="660399"/>
                <a:ext cx="3162603"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It Ops/Web Performance tribe</a:t>
                </a:r>
              </a:p>
            </p:txBody>
          </p:sp>
        </p:grpSp>
        <p:sp>
          <p:nvSpPr>
            <p:cNvPr id="250" name="线条"/>
            <p:cNvSpPr/>
            <p:nvPr/>
          </p:nvSpPr>
          <p:spPr>
            <a:xfrm>
              <a:off x="745477" y="89505"/>
              <a:ext cx="863247" cy="2371751"/>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51" name="pasted-image.tiff" descr="pasted-image.tiff"/>
            <p:cNvPicPr>
              <a:picLocks noChangeAspect="1"/>
            </p:cNvPicPr>
            <p:nvPr/>
          </p:nvPicPr>
          <p:blipFill>
            <a:blip r:embed="rId7">
              <a:extLst/>
            </a:blip>
            <a:stretch>
              <a:fillRect/>
            </a:stretch>
          </p:blipFill>
          <p:spPr>
            <a:xfrm>
              <a:off x="821028" y="4302576"/>
              <a:ext cx="3382032" cy="1881073"/>
            </a:xfrm>
            <a:prstGeom prst="rect">
              <a:avLst/>
            </a:prstGeom>
            <a:ln w="12700" cap="flat">
              <a:noFill/>
              <a:miter lim="400000"/>
            </a:ln>
            <a:effectLst/>
          </p:spPr>
        </p:pic>
      </p:grpSp>
      <p:grpSp>
        <p:nvGrpSpPr>
          <p:cNvPr id="258" name="成组"/>
          <p:cNvGrpSpPr/>
          <p:nvPr/>
        </p:nvGrpSpPr>
        <p:grpSpPr>
          <a:xfrm>
            <a:off x="9729314" y="7186913"/>
            <a:ext cx="4578589" cy="5139563"/>
            <a:chOff x="461268" y="89505"/>
            <a:chExt cx="4578587" cy="5139561"/>
          </a:xfrm>
        </p:grpSpPr>
        <p:grpSp>
          <p:nvGrpSpPr>
            <p:cNvPr id="255" name="成组"/>
            <p:cNvGrpSpPr/>
            <p:nvPr/>
          </p:nvGrpSpPr>
          <p:grpSpPr>
            <a:xfrm>
              <a:off x="461268" y="1388125"/>
              <a:ext cx="4578589" cy="1778001"/>
              <a:chOff x="2289294" y="0"/>
              <a:chExt cx="4578587" cy="1778000"/>
            </a:xfrm>
          </p:grpSpPr>
          <p:sp>
            <p:nvSpPr>
              <p:cNvPr id="253" name="2009年9月22日…"/>
              <p:cNvSpPr txBox="1"/>
              <p:nvPr/>
            </p:nvSpPr>
            <p:spPr>
              <a:xfrm>
                <a:off x="2289293" y="0"/>
                <a:ext cx="4578590"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2009年9月22日</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Flickr每天部署十次</a:t>
                </a:r>
              </a:p>
            </p:txBody>
          </p:sp>
          <p:sp>
            <p:nvSpPr>
              <p:cNvPr id="254" name="Dev❤️Ops"/>
              <p:cNvSpPr txBox="1"/>
              <p:nvPr/>
            </p:nvSpPr>
            <p:spPr>
              <a:xfrm>
                <a:off x="3661536" y="654049"/>
                <a:ext cx="122140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Dev❤️Ops</a:t>
                </a:r>
              </a:p>
            </p:txBody>
          </p:sp>
        </p:grpSp>
        <p:sp>
          <p:nvSpPr>
            <p:cNvPr id="256" name="线条"/>
            <p:cNvSpPr/>
            <p:nvPr/>
          </p:nvSpPr>
          <p:spPr>
            <a:xfrm>
              <a:off x="1829072" y="89505"/>
              <a:ext cx="410674" cy="1128315"/>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57" name="Screen Shot 2018-04-08 at 11.31.08 AM.png" descr="Screen Shot 2018-04-08 at 11.31.08 AM.png"/>
            <p:cNvPicPr>
              <a:picLocks noChangeAspect="1"/>
            </p:cNvPicPr>
            <p:nvPr/>
          </p:nvPicPr>
          <p:blipFill>
            <a:blip r:embed="rId8">
              <a:extLst/>
            </a:blip>
            <a:stretch>
              <a:fillRect/>
            </a:stretch>
          </p:blipFill>
          <p:spPr>
            <a:xfrm>
              <a:off x="1021371" y="3253086"/>
              <a:ext cx="3096635" cy="1975982"/>
            </a:xfrm>
            <a:prstGeom prst="rect">
              <a:avLst/>
            </a:prstGeom>
            <a:ln w="25400" cap="flat">
              <a:solidFill>
                <a:srgbClr val="F3F7F5"/>
              </a:solidFill>
              <a:prstDash val="solid"/>
              <a:miter lim="400000"/>
            </a:ln>
            <a:effectLst>
              <a:outerShdw sx="100000" sy="100000" kx="0" ky="0" algn="b" rotWithShape="0" blurRad="50800" dist="25400" dir="3600000">
                <a:srgbClr val="000000">
                  <a:alpha val="70000"/>
                </a:srgbClr>
              </a:outerShdw>
            </a:effectLst>
          </p:spPr>
        </p:pic>
      </p:grpSp>
      <p:grpSp>
        <p:nvGrpSpPr>
          <p:cNvPr id="267" name="成组"/>
          <p:cNvGrpSpPr/>
          <p:nvPr/>
        </p:nvGrpSpPr>
        <p:grpSpPr>
          <a:xfrm>
            <a:off x="6861820" y="496112"/>
            <a:ext cx="4953351" cy="6458132"/>
            <a:chOff x="0" y="0"/>
            <a:chExt cx="4953350" cy="6458131"/>
          </a:xfrm>
        </p:grpSpPr>
        <p:grpSp>
          <p:nvGrpSpPr>
            <p:cNvPr id="261" name="成组"/>
            <p:cNvGrpSpPr/>
            <p:nvPr/>
          </p:nvGrpSpPr>
          <p:grpSpPr>
            <a:xfrm>
              <a:off x="0" y="4769864"/>
              <a:ext cx="2288234" cy="1270001"/>
              <a:chOff x="0" y="838200"/>
              <a:chExt cx="2288233" cy="1270000"/>
            </a:xfrm>
          </p:grpSpPr>
          <p:sp>
            <p:nvSpPr>
              <p:cNvPr id="259" name="敏捷基础架构运动"/>
              <p:cNvSpPr/>
              <p:nvPr/>
            </p:nvSpPr>
            <p:spPr>
              <a:xfrm>
                <a:off x="1018233" y="83820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p>
              <a:p>
                <a:pPr defTabSz="825500">
                  <a:spcBef>
                    <a:spcPts val="2000"/>
                  </a:spcBef>
                  <a:buClrTx/>
                  <a:buFontTx/>
                  <a:defRPr i="1" spc="39" sz="4000">
                    <a:solidFill>
                      <a:srgbClr val="5C5C5C"/>
                    </a:solidFill>
                    <a:uFillTx/>
                    <a:latin typeface="Helvetica"/>
                    <a:ea typeface="Helvetica"/>
                    <a:cs typeface="Helvetica"/>
                    <a:sym typeface="Helvetica"/>
                  </a:defRPr>
                </a:pPr>
                <a:r>
                  <a:rPr b="1"/>
                  <a:t>敏捷基础架构运动</a:t>
                </a:r>
              </a:p>
            </p:txBody>
          </p:sp>
          <p:sp>
            <p:nvSpPr>
              <p:cNvPr id="260" name="Patrick Dubois/Andrew Shafer, birds of a feather"/>
              <p:cNvSpPr/>
              <p:nvPr/>
            </p:nvSpPr>
            <p:spPr>
              <a:xfrm>
                <a:off x="0" y="8382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Patrick Dubois/Andrew Shafer, birds of a feather </a:t>
                </a:r>
              </a:p>
            </p:txBody>
          </p:sp>
        </p:grpSp>
        <p:sp>
          <p:nvSpPr>
            <p:cNvPr id="262" name="线条"/>
            <p:cNvSpPr/>
            <p:nvPr/>
          </p:nvSpPr>
          <p:spPr>
            <a:xfrm flipV="1">
              <a:off x="1798832" y="5639085"/>
              <a:ext cx="292905" cy="819047"/>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sp>
          <p:nvSpPr>
            <p:cNvPr id="263" name="线条"/>
            <p:cNvSpPr/>
            <p:nvPr/>
          </p:nvSpPr>
          <p:spPr>
            <a:xfrm flipV="1">
              <a:off x="1588738" y="2013816"/>
              <a:ext cx="713092" cy="1403853"/>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64" name="pasted-image.png" descr="pasted-image.png"/>
            <p:cNvPicPr>
              <a:picLocks noChangeAspect="1"/>
            </p:cNvPicPr>
            <p:nvPr/>
          </p:nvPicPr>
          <p:blipFill>
            <a:blip r:embed="rId9">
              <a:extLst/>
            </a:blip>
            <a:stretch>
              <a:fillRect/>
            </a:stretch>
          </p:blipFill>
          <p:spPr>
            <a:xfrm>
              <a:off x="1902269" y="4105537"/>
              <a:ext cx="975361" cy="487681"/>
            </a:xfrm>
            <a:prstGeom prst="rect">
              <a:avLst/>
            </a:prstGeom>
            <a:ln w="12700" cap="flat">
              <a:noFill/>
              <a:miter lim="400000"/>
            </a:ln>
            <a:effectLst/>
          </p:spPr>
        </p:pic>
        <p:pic>
          <p:nvPicPr>
            <p:cNvPr id="265" name="Screen Shot 2018-04-08 at 11.28.15 AM.png" descr="Screen Shot 2018-04-08 at 11.28.15 AM.png"/>
            <p:cNvPicPr>
              <a:picLocks noChangeAspect="1"/>
            </p:cNvPicPr>
            <p:nvPr/>
          </p:nvPicPr>
          <p:blipFill>
            <a:blip r:embed="rId10">
              <a:extLst/>
            </a:blip>
            <a:srcRect l="0" t="0" r="0" b="0"/>
            <a:stretch>
              <a:fillRect/>
            </a:stretch>
          </p:blipFill>
          <p:spPr>
            <a:xfrm>
              <a:off x="1034148" y="0"/>
              <a:ext cx="3919203" cy="1778000"/>
            </a:xfrm>
            <a:prstGeom prst="rect">
              <a:avLst/>
            </a:prstGeom>
            <a:ln w="25400" cap="flat">
              <a:solidFill>
                <a:srgbClr val="F3F7F5"/>
              </a:solidFill>
              <a:prstDash val="solid"/>
              <a:miter lim="400000"/>
            </a:ln>
            <a:effectLst>
              <a:outerShdw sx="100000" sy="100000" kx="0" ky="0" algn="b" rotWithShape="0" blurRad="50800" dist="25400" dir="3600000">
                <a:srgbClr val="000000">
                  <a:alpha val="70000"/>
                </a:srgbClr>
              </a:outerShdw>
            </a:effectLst>
          </p:spPr>
        </p:pic>
        <p:pic>
          <p:nvPicPr>
            <p:cNvPr id="266" name="pasted-image.tiff" descr="pasted-image.tiff"/>
            <p:cNvPicPr>
              <a:picLocks noChangeAspect="1"/>
            </p:cNvPicPr>
            <p:nvPr/>
          </p:nvPicPr>
          <p:blipFill>
            <a:blip r:embed="rId11">
              <a:extLst/>
            </a:blip>
            <a:stretch>
              <a:fillRect/>
            </a:stretch>
          </p:blipFill>
          <p:spPr>
            <a:xfrm>
              <a:off x="580236" y="3237999"/>
              <a:ext cx="4076701" cy="1257301"/>
            </a:xfrm>
            <a:prstGeom prst="rect">
              <a:avLst/>
            </a:prstGeom>
            <a:ln w="12700" cap="flat">
              <a:noFill/>
              <a:miter lim="400000"/>
            </a:ln>
            <a:effectLst/>
          </p:spPr>
        </p:pic>
      </p:grpSp>
      <p:grpSp>
        <p:nvGrpSpPr>
          <p:cNvPr id="274" name="成组"/>
          <p:cNvGrpSpPr/>
          <p:nvPr/>
        </p:nvGrpSpPr>
        <p:grpSpPr>
          <a:xfrm>
            <a:off x="12552769" y="534005"/>
            <a:ext cx="4465039" cy="6444523"/>
            <a:chOff x="-247867" y="0"/>
            <a:chExt cx="4465038" cy="6444522"/>
          </a:xfrm>
        </p:grpSpPr>
        <p:grpSp>
          <p:nvGrpSpPr>
            <p:cNvPr id="270" name="成组"/>
            <p:cNvGrpSpPr/>
            <p:nvPr/>
          </p:nvGrpSpPr>
          <p:grpSpPr>
            <a:xfrm>
              <a:off x="460421" y="2811901"/>
              <a:ext cx="2154335" cy="1270001"/>
              <a:chOff x="0" y="888999"/>
              <a:chExt cx="2154333" cy="1270000"/>
            </a:xfrm>
          </p:grpSpPr>
          <p:sp>
            <p:nvSpPr>
              <p:cNvPr id="268" name="2009年11月10日…"/>
              <p:cNvSpPr/>
              <p:nvPr/>
            </p:nvSpPr>
            <p:spPr>
              <a:xfrm>
                <a:off x="0" y="888999"/>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2009年11月10日</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#DevOps诞生</a:t>
                </a:r>
              </a:p>
            </p:txBody>
          </p:sp>
          <p:sp>
            <p:nvSpPr>
              <p:cNvPr id="269" name="1st DevOps Days"/>
              <p:cNvSpPr/>
              <p:nvPr/>
            </p:nvSpPr>
            <p:spPr>
              <a:xfrm>
                <a:off x="884333" y="88899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1st DevOps Days</a:t>
                </a:r>
              </a:p>
            </p:txBody>
          </p:sp>
        </p:grpSp>
        <p:sp>
          <p:nvSpPr>
            <p:cNvPr id="271" name="线条"/>
            <p:cNvSpPr/>
            <p:nvPr/>
          </p:nvSpPr>
          <p:spPr>
            <a:xfrm flipV="1">
              <a:off x="738285" y="3648062"/>
              <a:ext cx="1020612" cy="2796461"/>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72" name="pasted-image.png" descr="pasted-image.png"/>
            <p:cNvPicPr>
              <a:picLocks noChangeAspect="1"/>
            </p:cNvPicPr>
            <p:nvPr/>
          </p:nvPicPr>
          <p:blipFill>
            <a:blip r:embed="rId12">
              <a:extLst/>
            </a:blip>
            <a:stretch>
              <a:fillRect/>
            </a:stretch>
          </p:blipFill>
          <p:spPr>
            <a:xfrm>
              <a:off x="645805" y="0"/>
              <a:ext cx="3571366" cy="1874967"/>
            </a:xfrm>
            <a:prstGeom prst="rect">
              <a:avLst/>
            </a:prstGeom>
            <a:ln w="25400" cap="flat">
              <a:solidFill>
                <a:srgbClr val="F3F7F5"/>
              </a:solidFill>
              <a:prstDash val="solid"/>
              <a:miter lim="400000"/>
            </a:ln>
            <a:effectLst>
              <a:outerShdw sx="100000" sy="100000" kx="0" ky="0" algn="b" rotWithShape="0" blurRad="50800" dist="25400" dir="3600000">
                <a:srgbClr val="000000">
                  <a:alpha val="70000"/>
                </a:srgbClr>
              </a:outerShdw>
            </a:effectLst>
          </p:spPr>
        </p:pic>
        <p:pic>
          <p:nvPicPr>
            <p:cNvPr id="273" name="pasted-image.png" descr="pasted-image.png"/>
            <p:cNvPicPr>
              <a:picLocks noChangeAspect="1"/>
            </p:cNvPicPr>
            <p:nvPr/>
          </p:nvPicPr>
          <p:blipFill>
            <a:blip r:embed="rId13">
              <a:extLst/>
            </a:blip>
            <a:stretch>
              <a:fillRect/>
            </a:stretch>
          </p:blipFill>
          <p:spPr>
            <a:xfrm>
              <a:off x="-247868" y="3139658"/>
              <a:ext cx="918075" cy="544725"/>
            </a:xfrm>
            <a:prstGeom prst="rect">
              <a:avLst/>
            </a:prstGeom>
            <a:ln w="12700" cap="flat">
              <a:noFill/>
              <a:miter lim="400000"/>
            </a:ln>
            <a:effectLst/>
          </p:spPr>
        </p:pic>
      </p:grpSp>
      <p:grpSp>
        <p:nvGrpSpPr>
          <p:cNvPr id="282" name="成组"/>
          <p:cNvGrpSpPr/>
          <p:nvPr/>
        </p:nvGrpSpPr>
        <p:grpSpPr>
          <a:xfrm>
            <a:off x="14230538" y="7185578"/>
            <a:ext cx="5905501" cy="6094623"/>
            <a:chOff x="386366" y="90327"/>
            <a:chExt cx="5905500" cy="6094621"/>
          </a:xfrm>
        </p:grpSpPr>
        <p:grpSp>
          <p:nvGrpSpPr>
            <p:cNvPr id="279" name="成组"/>
            <p:cNvGrpSpPr/>
            <p:nvPr/>
          </p:nvGrpSpPr>
          <p:grpSpPr>
            <a:xfrm>
              <a:off x="586707" y="2352242"/>
              <a:ext cx="4755028" cy="1778001"/>
              <a:chOff x="1487738" y="-10002"/>
              <a:chExt cx="4755027" cy="1778000"/>
            </a:xfrm>
          </p:grpSpPr>
          <p:sp>
            <p:nvSpPr>
              <p:cNvPr id="275" name="2009年…"/>
              <p:cNvSpPr txBox="1"/>
              <p:nvPr/>
            </p:nvSpPr>
            <p:spPr>
              <a:xfrm>
                <a:off x="2593979" y="-10003"/>
                <a:ext cx="3192781"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2009年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丰田套路运动</a:t>
                </a:r>
              </a:p>
            </p:txBody>
          </p:sp>
          <p:sp>
            <p:nvSpPr>
              <p:cNvPr id="276" name="Toyota Kata"/>
              <p:cNvSpPr txBox="1"/>
              <p:nvPr/>
            </p:nvSpPr>
            <p:spPr>
              <a:xfrm>
                <a:off x="1487738" y="660399"/>
                <a:ext cx="1356926"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Toyota Kata</a:t>
                </a:r>
              </a:p>
            </p:txBody>
          </p:sp>
          <p:sp>
            <p:nvSpPr>
              <p:cNvPr id="277" name="Improvement Kata"/>
              <p:cNvSpPr txBox="1"/>
              <p:nvPr/>
            </p:nvSpPr>
            <p:spPr>
              <a:xfrm>
                <a:off x="2970738" y="640395"/>
                <a:ext cx="200549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Improvement Kata</a:t>
                </a:r>
              </a:p>
            </p:txBody>
          </p:sp>
          <p:sp>
            <p:nvSpPr>
              <p:cNvPr id="278" name="持续学习"/>
              <p:cNvSpPr txBox="1"/>
              <p:nvPr/>
            </p:nvSpPr>
            <p:spPr>
              <a:xfrm>
                <a:off x="5102306" y="660399"/>
                <a:ext cx="114046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持续学习</a:t>
                </a:r>
              </a:p>
            </p:txBody>
          </p:sp>
        </p:grpSp>
        <p:sp>
          <p:nvSpPr>
            <p:cNvPr id="280" name="线条"/>
            <p:cNvSpPr/>
            <p:nvPr/>
          </p:nvSpPr>
          <p:spPr>
            <a:xfrm>
              <a:off x="1738188" y="90327"/>
              <a:ext cx="771890" cy="2306727"/>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81" name="pasted-image.tiff" descr="pasted-image.tiff"/>
            <p:cNvPicPr>
              <a:picLocks noChangeAspect="1"/>
            </p:cNvPicPr>
            <p:nvPr/>
          </p:nvPicPr>
          <p:blipFill>
            <a:blip r:embed="rId14">
              <a:extLst/>
            </a:blip>
            <a:srcRect l="0" t="0" r="0" b="0"/>
            <a:stretch>
              <a:fillRect/>
            </a:stretch>
          </p:blipFill>
          <p:spPr>
            <a:xfrm>
              <a:off x="386366" y="4152948"/>
              <a:ext cx="5905501" cy="2032001"/>
            </a:xfrm>
            <a:prstGeom prst="rect">
              <a:avLst/>
            </a:prstGeom>
            <a:ln w="12700" cap="flat">
              <a:noFill/>
              <a:miter lim="400000"/>
            </a:ln>
            <a:effectLst/>
          </p:spPr>
        </p:pic>
      </p:grpSp>
      <p:grpSp>
        <p:nvGrpSpPr>
          <p:cNvPr id="289" name="成组"/>
          <p:cNvGrpSpPr/>
          <p:nvPr/>
        </p:nvGrpSpPr>
        <p:grpSpPr>
          <a:xfrm>
            <a:off x="17344376" y="2225574"/>
            <a:ext cx="3585389" cy="4753079"/>
            <a:chOff x="124933" y="0"/>
            <a:chExt cx="3585387" cy="4753077"/>
          </a:xfrm>
        </p:grpSpPr>
        <p:grpSp>
          <p:nvGrpSpPr>
            <p:cNvPr id="286" name="成组"/>
            <p:cNvGrpSpPr/>
            <p:nvPr/>
          </p:nvGrpSpPr>
          <p:grpSpPr>
            <a:xfrm>
              <a:off x="438602" y="2206794"/>
              <a:ext cx="3271719" cy="1778001"/>
              <a:chOff x="1483467" y="0"/>
              <a:chExt cx="3271717" cy="1778000"/>
            </a:xfrm>
          </p:grpSpPr>
          <p:sp>
            <p:nvSpPr>
              <p:cNvPr id="283" name="2010年…"/>
              <p:cNvSpPr txBox="1"/>
              <p:nvPr/>
            </p:nvSpPr>
            <p:spPr>
              <a:xfrm>
                <a:off x="1562405" y="0"/>
                <a:ext cx="3192781"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2010年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精益创业运动</a:t>
                </a:r>
              </a:p>
            </p:txBody>
          </p:sp>
          <p:sp>
            <p:nvSpPr>
              <p:cNvPr id="284" name="MVP"/>
              <p:cNvSpPr txBox="1"/>
              <p:nvPr/>
            </p:nvSpPr>
            <p:spPr>
              <a:xfrm>
                <a:off x="1483467" y="660299"/>
                <a:ext cx="651749"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MVP</a:t>
                </a:r>
              </a:p>
            </p:txBody>
          </p:sp>
          <p:sp>
            <p:nvSpPr>
              <p:cNvPr id="285" name="Build/Measure/Learn"/>
              <p:cNvSpPr txBox="1"/>
              <p:nvPr/>
            </p:nvSpPr>
            <p:spPr>
              <a:xfrm>
                <a:off x="2041835" y="660499"/>
                <a:ext cx="230134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Build/Measure/Learn</a:t>
                </a:r>
              </a:p>
            </p:txBody>
          </p:sp>
        </p:grpSp>
        <p:sp>
          <p:nvSpPr>
            <p:cNvPr id="287" name="线条"/>
            <p:cNvSpPr/>
            <p:nvPr/>
          </p:nvSpPr>
          <p:spPr>
            <a:xfrm flipV="1">
              <a:off x="1188354" y="3934032"/>
              <a:ext cx="292905" cy="819046"/>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88" name="pasted-image.tiff" descr="pasted-image.tiff"/>
            <p:cNvPicPr>
              <a:picLocks noChangeAspect="1"/>
            </p:cNvPicPr>
            <p:nvPr/>
          </p:nvPicPr>
          <p:blipFill>
            <a:blip r:embed="rId15">
              <a:extLst/>
            </a:blip>
            <a:stretch>
              <a:fillRect/>
            </a:stretch>
          </p:blipFill>
          <p:spPr>
            <a:xfrm>
              <a:off x="124933" y="0"/>
              <a:ext cx="2659718" cy="2500135"/>
            </a:xfrm>
            <a:prstGeom prst="rect">
              <a:avLst/>
            </a:prstGeom>
            <a:ln w="12700" cap="flat">
              <a:noFill/>
              <a:miter lim="400000"/>
            </a:ln>
            <a:effectLst/>
          </p:spPr>
        </p:pic>
      </p:grpSp>
      <p:grpSp>
        <p:nvGrpSpPr>
          <p:cNvPr id="296" name="成组"/>
          <p:cNvGrpSpPr/>
          <p:nvPr/>
        </p:nvGrpSpPr>
        <p:grpSpPr>
          <a:xfrm>
            <a:off x="19498141" y="7384178"/>
            <a:ext cx="3571366" cy="4665685"/>
            <a:chOff x="382542" y="85348"/>
            <a:chExt cx="3571364" cy="4665684"/>
          </a:xfrm>
        </p:grpSpPr>
        <p:grpSp>
          <p:nvGrpSpPr>
            <p:cNvPr id="293" name="成组"/>
            <p:cNvGrpSpPr/>
            <p:nvPr/>
          </p:nvGrpSpPr>
          <p:grpSpPr>
            <a:xfrm>
              <a:off x="382542" y="816148"/>
              <a:ext cx="3571366" cy="1778001"/>
              <a:chOff x="1447075" y="0"/>
              <a:chExt cx="3571364" cy="1778000"/>
            </a:xfrm>
          </p:grpSpPr>
          <p:sp>
            <p:nvSpPr>
              <p:cNvPr id="290" name="2011年…"/>
              <p:cNvSpPr txBox="1"/>
              <p:nvPr/>
            </p:nvSpPr>
            <p:spPr>
              <a:xfrm>
                <a:off x="1636368" y="0"/>
                <a:ext cx="3192781"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2011年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坚固计算运动</a:t>
                </a:r>
              </a:p>
            </p:txBody>
          </p:sp>
          <p:sp>
            <p:nvSpPr>
              <p:cNvPr id="291" name="传统安全防护无用"/>
              <p:cNvSpPr txBox="1"/>
              <p:nvPr/>
            </p:nvSpPr>
            <p:spPr>
              <a:xfrm>
                <a:off x="1447075" y="660399"/>
                <a:ext cx="216662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传统安全防护无用</a:t>
                </a:r>
              </a:p>
            </p:txBody>
          </p:sp>
          <p:sp>
            <p:nvSpPr>
              <p:cNvPr id="292" name="非功能需求"/>
              <p:cNvSpPr txBox="1"/>
              <p:nvPr/>
            </p:nvSpPr>
            <p:spPr>
              <a:xfrm>
                <a:off x="3621440" y="660399"/>
                <a:ext cx="139700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非功能需求</a:t>
                </a:r>
              </a:p>
            </p:txBody>
          </p:sp>
        </p:grpSp>
        <p:sp>
          <p:nvSpPr>
            <p:cNvPr id="294" name="线条"/>
            <p:cNvSpPr/>
            <p:nvPr/>
          </p:nvSpPr>
          <p:spPr>
            <a:xfrm>
              <a:off x="1144978" y="85348"/>
              <a:ext cx="410126" cy="827772"/>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295" name="pasted-image.tiff" descr="pasted-image.tiff"/>
            <p:cNvPicPr>
              <a:picLocks noChangeAspect="1"/>
            </p:cNvPicPr>
            <p:nvPr/>
          </p:nvPicPr>
          <p:blipFill>
            <a:blip r:embed="rId16">
              <a:extLst/>
            </a:blip>
            <a:stretch>
              <a:fillRect/>
            </a:stretch>
          </p:blipFill>
          <p:spPr>
            <a:xfrm>
              <a:off x="416418" y="2663773"/>
              <a:ext cx="3503615" cy="2087260"/>
            </a:xfrm>
            <a:prstGeom prst="rect">
              <a:avLst/>
            </a:prstGeom>
            <a:ln w="12700" cap="flat">
              <a:noFill/>
              <a:miter lim="400000"/>
            </a:ln>
            <a:effectLst/>
          </p:spPr>
        </p:pic>
      </p:grpSp>
      <p:grpSp>
        <p:nvGrpSpPr>
          <p:cNvPr id="303" name="成组"/>
          <p:cNvGrpSpPr/>
          <p:nvPr/>
        </p:nvGrpSpPr>
        <p:grpSpPr>
          <a:xfrm>
            <a:off x="20892198" y="-160227"/>
            <a:ext cx="3427101" cy="7148323"/>
            <a:chOff x="95703" y="0"/>
            <a:chExt cx="3427100" cy="7148322"/>
          </a:xfrm>
        </p:grpSpPr>
        <p:grpSp>
          <p:nvGrpSpPr>
            <p:cNvPr id="300" name="成组"/>
            <p:cNvGrpSpPr/>
            <p:nvPr/>
          </p:nvGrpSpPr>
          <p:grpSpPr>
            <a:xfrm>
              <a:off x="95703" y="3563716"/>
              <a:ext cx="3427101" cy="1778001"/>
              <a:chOff x="1146388" y="0"/>
              <a:chExt cx="3427100" cy="1778000"/>
            </a:xfrm>
          </p:grpSpPr>
          <p:sp>
            <p:nvSpPr>
              <p:cNvPr id="297" name="2013年…"/>
              <p:cNvSpPr txBox="1"/>
              <p:nvPr/>
            </p:nvSpPr>
            <p:spPr>
              <a:xfrm>
                <a:off x="1691016" y="0"/>
                <a:ext cx="2882474"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spcBef>
                    <a:spcPts val="2000"/>
                  </a:spcBef>
                  <a:buClrTx/>
                  <a:buFontTx/>
                  <a:defRPr i="1" spc="39" sz="4000">
                    <a:solidFill>
                      <a:srgbClr val="5C5C5C"/>
                    </a:solidFill>
                    <a:uFillTx/>
                    <a:latin typeface="Helvetica"/>
                    <a:ea typeface="Helvetica"/>
                    <a:cs typeface="Helvetica"/>
                    <a:sym typeface="Helvetica"/>
                  </a:defRPr>
                </a:pPr>
                <a:r>
                  <a:rPr b="1"/>
                  <a:t>2013年</a:t>
                </a:r>
                <a:endParaRPr b="1"/>
              </a:p>
              <a:p>
                <a:pPr defTabSz="825500">
                  <a:spcBef>
                    <a:spcPts val="2000"/>
                  </a:spcBef>
                  <a:buClrTx/>
                  <a:buFontTx/>
                  <a:defRPr i="1" spc="39" sz="4000">
                    <a:solidFill>
                      <a:srgbClr val="5C5C5C"/>
                    </a:solidFill>
                    <a:uFillTx/>
                    <a:latin typeface="Helvetica"/>
                    <a:ea typeface="Helvetica"/>
                    <a:cs typeface="Helvetica"/>
                    <a:sym typeface="Helvetica"/>
                  </a:defRPr>
                </a:pPr>
                <a:r>
                  <a:rPr b="1"/>
                  <a:t>精益UX运动</a:t>
                </a:r>
              </a:p>
            </p:txBody>
          </p:sp>
          <p:sp>
            <p:nvSpPr>
              <p:cNvPr id="298" name="PM假设驱动开发"/>
              <p:cNvSpPr txBox="1"/>
              <p:nvPr/>
            </p:nvSpPr>
            <p:spPr>
              <a:xfrm>
                <a:off x="1146388" y="659708"/>
                <a:ext cx="2022630" cy="459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PM假设驱动开发</a:t>
                </a:r>
              </a:p>
            </p:txBody>
          </p:sp>
          <p:sp>
            <p:nvSpPr>
              <p:cNvPr id="299" name="优化Flow"/>
              <p:cNvSpPr txBox="1"/>
              <p:nvPr/>
            </p:nvSpPr>
            <p:spPr>
              <a:xfrm>
                <a:off x="3393794" y="658324"/>
                <a:ext cx="1134627" cy="459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spcBef>
                    <a:spcPts val="2000"/>
                  </a:spcBef>
                  <a:buClrTx/>
                  <a:buFontTx/>
                  <a:defRPr i="1" spc="19" sz="2000">
                    <a:solidFill>
                      <a:srgbClr val="FF2600"/>
                    </a:solidFill>
                    <a:uFillTx/>
                    <a:latin typeface="Iowan Old Style Roman"/>
                    <a:ea typeface="Iowan Old Style Roman"/>
                    <a:cs typeface="Iowan Old Style Roman"/>
                    <a:sym typeface="Iowan Old Style Roman"/>
                  </a:defRPr>
                </a:lvl1pPr>
              </a:lstStyle>
              <a:p>
                <a:pPr/>
                <a:r>
                  <a:t>优化Flow</a:t>
                </a:r>
              </a:p>
            </p:txBody>
          </p:sp>
        </p:grpSp>
        <p:sp>
          <p:nvSpPr>
            <p:cNvPr id="301" name="线条"/>
            <p:cNvSpPr/>
            <p:nvPr/>
          </p:nvSpPr>
          <p:spPr>
            <a:xfrm flipV="1">
              <a:off x="762946" y="5294093"/>
              <a:ext cx="946227" cy="1854230"/>
            </a:xfrm>
            <a:prstGeom prst="line">
              <a:avLst/>
            </a:prstGeom>
            <a:noFill/>
            <a:ln w="63500" cap="flat">
              <a:solidFill>
                <a:schemeClr val="accent1">
                  <a:hueOff val="47394"/>
                  <a:satOff val="-25753"/>
                  <a:lumOff val="-7544"/>
                </a:schemeClr>
              </a:solidFill>
              <a:custDash>
                <a:ds d="200000" sp="200000"/>
              </a:custDash>
              <a:miter lim="400000"/>
              <a:headEnd type="oval" w="med" len="med"/>
              <a:tailEnd type="oval" w="med" len="med"/>
            </a:ln>
            <a:effectLst/>
          </p:spPr>
          <p:txBody>
            <a:bodyPr wrap="square" lIns="0" tIns="0" rIns="0" bIns="0" numCol="1" anchor="t">
              <a:noAutofit/>
            </a:bodyPr>
            <a:lstStyle/>
            <a:p>
              <a:pPr/>
            </a:p>
          </p:txBody>
        </p:sp>
        <p:pic>
          <p:nvPicPr>
            <p:cNvPr id="302" name="pasted-image.png" descr="pasted-image.png"/>
            <p:cNvPicPr>
              <a:picLocks noChangeAspect="1"/>
            </p:cNvPicPr>
            <p:nvPr/>
          </p:nvPicPr>
          <p:blipFill>
            <a:blip r:embed="rId17">
              <a:extLst/>
            </a:blip>
            <a:stretch>
              <a:fillRect/>
            </a:stretch>
          </p:blipFill>
          <p:spPr>
            <a:xfrm>
              <a:off x="119319" y="0"/>
              <a:ext cx="3096636" cy="4013239"/>
            </a:xfrm>
            <a:prstGeom prst="rect">
              <a:avLst/>
            </a:prstGeom>
            <a:ln w="12700" cap="flat">
              <a:noFill/>
              <a:miter lim="400000"/>
            </a:ln>
            <a:effectLst/>
          </p:spPr>
        </p:pic>
      </p:grpSp>
      <p:sp>
        <p:nvSpPr>
          <p:cNvPr id="304" name="1980"/>
          <p:cNvSpPr txBox="1"/>
          <p:nvPr/>
        </p:nvSpPr>
        <p:spPr>
          <a:xfrm>
            <a:off x="772867" y="7085390"/>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1980</a:t>
            </a:r>
          </a:p>
        </p:txBody>
      </p:sp>
      <p:sp>
        <p:nvSpPr>
          <p:cNvPr id="305" name="2001"/>
          <p:cNvSpPr txBox="1"/>
          <p:nvPr/>
        </p:nvSpPr>
        <p:spPr>
          <a:xfrm>
            <a:off x="2344216" y="6473843"/>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2001</a:t>
            </a:r>
          </a:p>
        </p:txBody>
      </p:sp>
      <p:sp>
        <p:nvSpPr>
          <p:cNvPr id="306" name="2006"/>
          <p:cNvSpPr txBox="1"/>
          <p:nvPr/>
        </p:nvSpPr>
        <p:spPr>
          <a:xfrm>
            <a:off x="3949020" y="7085390"/>
            <a:ext cx="1210669"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2006</a:t>
            </a:r>
          </a:p>
        </p:txBody>
      </p:sp>
      <p:sp>
        <p:nvSpPr>
          <p:cNvPr id="307" name="2007"/>
          <p:cNvSpPr txBox="1"/>
          <p:nvPr/>
        </p:nvSpPr>
        <p:spPr>
          <a:xfrm>
            <a:off x="5553825" y="6473843"/>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2007</a:t>
            </a:r>
          </a:p>
        </p:txBody>
      </p:sp>
      <p:sp>
        <p:nvSpPr>
          <p:cNvPr id="308" name="2008"/>
          <p:cNvSpPr txBox="1"/>
          <p:nvPr/>
        </p:nvSpPr>
        <p:spPr>
          <a:xfrm>
            <a:off x="8703206" y="7085390"/>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2008</a:t>
            </a:r>
          </a:p>
        </p:txBody>
      </p:sp>
      <p:sp>
        <p:nvSpPr>
          <p:cNvPr id="309" name="2009"/>
          <p:cNvSpPr txBox="1"/>
          <p:nvPr/>
        </p:nvSpPr>
        <p:spPr>
          <a:xfrm>
            <a:off x="11016136" y="6473843"/>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2009</a:t>
            </a:r>
          </a:p>
        </p:txBody>
      </p:sp>
      <p:sp>
        <p:nvSpPr>
          <p:cNvPr id="310" name="2009"/>
          <p:cNvSpPr txBox="1"/>
          <p:nvPr/>
        </p:nvSpPr>
        <p:spPr>
          <a:xfrm>
            <a:off x="12985830" y="7085390"/>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2009</a:t>
            </a:r>
          </a:p>
        </p:txBody>
      </p:sp>
      <p:sp>
        <p:nvSpPr>
          <p:cNvPr id="311" name="2009"/>
          <p:cNvSpPr txBox="1"/>
          <p:nvPr/>
        </p:nvSpPr>
        <p:spPr>
          <a:xfrm>
            <a:off x="14813480" y="6473843"/>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2009</a:t>
            </a:r>
          </a:p>
        </p:txBody>
      </p:sp>
      <p:sp>
        <p:nvSpPr>
          <p:cNvPr id="312" name="2010"/>
          <p:cNvSpPr txBox="1"/>
          <p:nvPr/>
        </p:nvSpPr>
        <p:spPr>
          <a:xfrm>
            <a:off x="17802714" y="7085390"/>
            <a:ext cx="1210669"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2010</a:t>
            </a:r>
          </a:p>
        </p:txBody>
      </p:sp>
      <p:sp>
        <p:nvSpPr>
          <p:cNvPr id="313" name="2011"/>
          <p:cNvSpPr txBox="1"/>
          <p:nvPr/>
        </p:nvSpPr>
        <p:spPr>
          <a:xfrm>
            <a:off x="19688055" y="6524643"/>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2011</a:t>
            </a:r>
          </a:p>
        </p:txBody>
      </p:sp>
      <p:sp>
        <p:nvSpPr>
          <p:cNvPr id="314" name="2013"/>
          <p:cNvSpPr txBox="1"/>
          <p:nvPr/>
        </p:nvSpPr>
        <p:spPr>
          <a:xfrm>
            <a:off x="20924839" y="7085390"/>
            <a:ext cx="1210668"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2013</a:t>
            </a:r>
          </a:p>
        </p:txBody>
      </p:sp>
      <p:sp>
        <p:nvSpPr>
          <p:cNvPr id="315" name="https://www.bilibili.com/video/BV11g4y1v7Tp?share_source=copy_web"/>
          <p:cNvSpPr txBox="1"/>
          <p:nvPr/>
        </p:nvSpPr>
        <p:spPr>
          <a:xfrm>
            <a:off x="70775" y="-109939"/>
            <a:ext cx="14613757"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https://www.bilibili.com/video/BV11g4y1v7Tp?share_source=copy_web</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2" grpId="1" fill="hold">
                                  <p:stCondLst>
                                    <p:cond delay="0"/>
                                  </p:stCondLst>
                                  <p:iterate type="el" backwards="0">
                                    <p:tmAbs val="0"/>
                                  </p:iterate>
                                  <p:childTnLst>
                                    <p:set>
                                      <p:cBhvr>
                                        <p:cTn id="6" fill="hold"/>
                                        <p:tgtEl>
                                          <p:spTgt spid="274"/>
                                        </p:tgtEl>
                                        <p:attrNameLst>
                                          <p:attrName>style.visibility</p:attrName>
                                        </p:attrNameLst>
                                      </p:cBhvr>
                                      <p:to>
                                        <p:strVal val="visible"/>
                                      </p:to>
                                    </p:set>
                                    <p:anim calcmode="lin" valueType="num">
                                      <p:cBhvr>
                                        <p:cTn id="7" dur="1000" fill="hold"/>
                                        <p:tgtEl>
                                          <p:spTgt spid="274"/>
                                        </p:tgtEl>
                                        <p:attrNameLst>
                                          <p:attrName>ppt_x</p:attrName>
                                        </p:attrNameLst>
                                      </p:cBhvr>
                                      <p:tavLst>
                                        <p:tav tm="0">
                                          <p:val>
                                            <p:strVal val="1+#ppt_w/2"/>
                                          </p:val>
                                        </p:tav>
                                        <p:tav tm="100000">
                                          <p:val>
                                            <p:strVal val="#ppt_x"/>
                                          </p:val>
                                        </p:tav>
                                      </p:tavLst>
                                    </p:anim>
                                    <p:anim calcmode="lin" valueType="num">
                                      <p:cBhvr>
                                        <p:cTn id="8" dur="1000" fill="hold"/>
                                        <p:tgtEl>
                                          <p:spTgt spid="2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 presetID="2" grpId="2" fill="hold">
                                  <p:stCondLst>
                                    <p:cond delay="0"/>
                                  </p:stCondLst>
                                  <p:iterate type="el" backwards="0">
                                    <p:tmAbs val="0"/>
                                  </p:iterate>
                                  <p:childTnLst>
                                    <p:set>
                                      <p:cBhvr>
                                        <p:cTn id="12" fill="hold"/>
                                        <p:tgtEl>
                                          <p:spTgt spid="229"/>
                                        </p:tgtEl>
                                        <p:attrNameLst>
                                          <p:attrName>style.visibility</p:attrName>
                                        </p:attrNameLst>
                                      </p:cBhvr>
                                      <p:to>
                                        <p:strVal val="visible"/>
                                      </p:to>
                                    </p:set>
                                    <p:anim calcmode="lin" valueType="num">
                                      <p:cBhvr>
                                        <p:cTn id="13" dur="1000" fill="hold"/>
                                        <p:tgtEl>
                                          <p:spTgt spid="229"/>
                                        </p:tgtEl>
                                        <p:attrNameLst>
                                          <p:attrName>ppt_x</p:attrName>
                                        </p:attrNameLst>
                                      </p:cBhvr>
                                      <p:tavLst>
                                        <p:tav tm="0">
                                          <p:val>
                                            <p:strVal val="1+#ppt_w/2"/>
                                          </p:val>
                                        </p:tav>
                                        <p:tav tm="100000">
                                          <p:val>
                                            <p:strVal val="#ppt_x"/>
                                          </p:val>
                                        </p:tav>
                                      </p:tavLst>
                                    </p:anim>
                                    <p:anim calcmode="lin" valueType="num">
                                      <p:cBhvr>
                                        <p:cTn id="14" dur="1000" fill="hold"/>
                                        <p:tgtEl>
                                          <p:spTgt spid="2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6" presetID="2" grpId="3" fill="hold">
                                  <p:stCondLst>
                                    <p:cond delay="0"/>
                                  </p:stCondLst>
                                  <p:iterate type="el" backwards="0">
                                    <p:tmAbs val="0"/>
                                  </p:iterate>
                                  <p:childTnLst>
                                    <p:set>
                                      <p:cBhvr>
                                        <p:cTn id="18" fill="hold"/>
                                        <p:tgtEl>
                                          <p:spTgt spid="237"/>
                                        </p:tgtEl>
                                        <p:attrNameLst>
                                          <p:attrName>style.visibility</p:attrName>
                                        </p:attrNameLst>
                                      </p:cBhvr>
                                      <p:to>
                                        <p:strVal val="visible"/>
                                      </p:to>
                                    </p:set>
                                    <p:anim calcmode="lin" valueType="num">
                                      <p:cBhvr>
                                        <p:cTn id="19" dur="1000" fill="hold"/>
                                        <p:tgtEl>
                                          <p:spTgt spid="237"/>
                                        </p:tgtEl>
                                        <p:attrNameLst>
                                          <p:attrName>ppt_x</p:attrName>
                                        </p:attrNameLst>
                                      </p:cBhvr>
                                      <p:tavLst>
                                        <p:tav tm="0">
                                          <p:val>
                                            <p:strVal val="1+#ppt_w/2"/>
                                          </p:val>
                                        </p:tav>
                                        <p:tav tm="100000">
                                          <p:val>
                                            <p:strVal val="#ppt_x"/>
                                          </p:val>
                                        </p:tav>
                                      </p:tavLst>
                                    </p:anim>
                                    <p:anim calcmode="lin" valueType="num">
                                      <p:cBhvr>
                                        <p:cTn id="20" dur="10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 presetID="2" grpId="4" fill="hold">
                                  <p:stCondLst>
                                    <p:cond delay="0"/>
                                  </p:stCondLst>
                                  <p:iterate type="el" backwards="0">
                                    <p:tmAbs val="0"/>
                                  </p:iterate>
                                  <p:childTnLst>
                                    <p:set>
                                      <p:cBhvr>
                                        <p:cTn id="24" fill="hold"/>
                                        <p:tgtEl>
                                          <p:spTgt spid="246"/>
                                        </p:tgtEl>
                                        <p:attrNameLst>
                                          <p:attrName>style.visibility</p:attrName>
                                        </p:attrNameLst>
                                      </p:cBhvr>
                                      <p:to>
                                        <p:strVal val="visible"/>
                                      </p:to>
                                    </p:set>
                                    <p:anim calcmode="lin" valueType="num">
                                      <p:cBhvr>
                                        <p:cTn id="25" dur="1000" fill="hold"/>
                                        <p:tgtEl>
                                          <p:spTgt spid="246"/>
                                        </p:tgtEl>
                                        <p:attrNameLst>
                                          <p:attrName>ppt_x</p:attrName>
                                        </p:attrNameLst>
                                      </p:cBhvr>
                                      <p:tavLst>
                                        <p:tav tm="0">
                                          <p:val>
                                            <p:strVal val="1+#ppt_w/2"/>
                                          </p:val>
                                        </p:tav>
                                        <p:tav tm="100000">
                                          <p:val>
                                            <p:strVal val="#ppt_x"/>
                                          </p:val>
                                        </p:tav>
                                      </p:tavLst>
                                    </p:anim>
                                    <p:anim calcmode="lin" valueType="num">
                                      <p:cBhvr>
                                        <p:cTn id="26" dur="1000" fill="hold"/>
                                        <p:tgtEl>
                                          <p:spTgt spid="24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6" presetID="2" grpId="5" fill="hold">
                                  <p:stCondLst>
                                    <p:cond delay="0"/>
                                  </p:stCondLst>
                                  <p:iterate type="el" backwards="0">
                                    <p:tmAbs val="0"/>
                                  </p:iterate>
                                  <p:childTnLst>
                                    <p:set>
                                      <p:cBhvr>
                                        <p:cTn id="30" fill="hold"/>
                                        <p:tgtEl>
                                          <p:spTgt spid="252"/>
                                        </p:tgtEl>
                                        <p:attrNameLst>
                                          <p:attrName>style.visibility</p:attrName>
                                        </p:attrNameLst>
                                      </p:cBhvr>
                                      <p:to>
                                        <p:strVal val="visible"/>
                                      </p:to>
                                    </p:set>
                                    <p:anim calcmode="lin" valueType="num">
                                      <p:cBhvr>
                                        <p:cTn id="31" dur="1000" fill="hold"/>
                                        <p:tgtEl>
                                          <p:spTgt spid="252"/>
                                        </p:tgtEl>
                                        <p:attrNameLst>
                                          <p:attrName>ppt_x</p:attrName>
                                        </p:attrNameLst>
                                      </p:cBhvr>
                                      <p:tavLst>
                                        <p:tav tm="0">
                                          <p:val>
                                            <p:strVal val="1+#ppt_w/2"/>
                                          </p:val>
                                        </p:tav>
                                        <p:tav tm="100000">
                                          <p:val>
                                            <p:strVal val="#ppt_x"/>
                                          </p:val>
                                        </p:tav>
                                      </p:tavLst>
                                    </p:anim>
                                    <p:anim calcmode="lin" valueType="num">
                                      <p:cBhvr>
                                        <p:cTn id="32" dur="1000" fill="hold"/>
                                        <p:tgtEl>
                                          <p:spTgt spid="2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3" presetID="2" grpId="6" fill="hold">
                                  <p:stCondLst>
                                    <p:cond delay="0"/>
                                  </p:stCondLst>
                                  <p:iterate type="el" backwards="0">
                                    <p:tmAbs val="0"/>
                                  </p:iterate>
                                  <p:childTnLst>
                                    <p:set>
                                      <p:cBhvr>
                                        <p:cTn id="36" fill="hold"/>
                                        <p:tgtEl>
                                          <p:spTgt spid="267"/>
                                        </p:tgtEl>
                                        <p:attrNameLst>
                                          <p:attrName>style.visibility</p:attrName>
                                        </p:attrNameLst>
                                      </p:cBhvr>
                                      <p:to>
                                        <p:strVal val="visible"/>
                                      </p:to>
                                    </p:set>
                                    <p:anim calcmode="lin" valueType="num">
                                      <p:cBhvr>
                                        <p:cTn id="37" dur="1000" fill="hold"/>
                                        <p:tgtEl>
                                          <p:spTgt spid="267"/>
                                        </p:tgtEl>
                                        <p:attrNameLst>
                                          <p:attrName>ppt_x</p:attrName>
                                        </p:attrNameLst>
                                      </p:cBhvr>
                                      <p:tavLst>
                                        <p:tav tm="0">
                                          <p:val>
                                            <p:strVal val="1+#ppt_w/2"/>
                                          </p:val>
                                        </p:tav>
                                        <p:tav tm="100000">
                                          <p:val>
                                            <p:strVal val="#ppt_x"/>
                                          </p:val>
                                        </p:tav>
                                      </p:tavLst>
                                    </p:anim>
                                    <p:anim calcmode="lin" valueType="num">
                                      <p:cBhvr>
                                        <p:cTn id="38" dur="1000" fill="hold"/>
                                        <p:tgtEl>
                                          <p:spTgt spid="26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6" presetID="2" grpId="7" fill="hold">
                                  <p:stCondLst>
                                    <p:cond delay="0"/>
                                  </p:stCondLst>
                                  <p:iterate type="el" backwards="0">
                                    <p:tmAbs val="0"/>
                                  </p:iterate>
                                  <p:childTnLst>
                                    <p:set>
                                      <p:cBhvr>
                                        <p:cTn id="42" fill="hold"/>
                                        <p:tgtEl>
                                          <p:spTgt spid="258"/>
                                        </p:tgtEl>
                                        <p:attrNameLst>
                                          <p:attrName>style.visibility</p:attrName>
                                        </p:attrNameLst>
                                      </p:cBhvr>
                                      <p:to>
                                        <p:strVal val="visible"/>
                                      </p:to>
                                    </p:set>
                                    <p:anim calcmode="lin" valueType="num">
                                      <p:cBhvr>
                                        <p:cTn id="43" dur="1000" fill="hold"/>
                                        <p:tgtEl>
                                          <p:spTgt spid="258"/>
                                        </p:tgtEl>
                                        <p:attrNameLst>
                                          <p:attrName>ppt_x</p:attrName>
                                        </p:attrNameLst>
                                      </p:cBhvr>
                                      <p:tavLst>
                                        <p:tav tm="0">
                                          <p:val>
                                            <p:strVal val="1+#ppt_w/2"/>
                                          </p:val>
                                        </p:tav>
                                        <p:tav tm="100000">
                                          <p:val>
                                            <p:strVal val="#ppt_x"/>
                                          </p:val>
                                        </p:tav>
                                      </p:tavLst>
                                    </p:anim>
                                    <p:anim calcmode="lin" valueType="num">
                                      <p:cBhvr>
                                        <p:cTn id="44" dur="1000" fill="hold"/>
                                        <p:tgtEl>
                                          <p:spTgt spid="25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6" presetID="2" grpId="8" fill="hold">
                                  <p:stCondLst>
                                    <p:cond delay="0"/>
                                  </p:stCondLst>
                                  <p:iterate type="el" backwards="0">
                                    <p:tmAbs val="0"/>
                                  </p:iterate>
                                  <p:childTnLst>
                                    <p:set>
                                      <p:cBhvr>
                                        <p:cTn id="48" fill="hold"/>
                                        <p:tgtEl>
                                          <p:spTgt spid="282"/>
                                        </p:tgtEl>
                                        <p:attrNameLst>
                                          <p:attrName>style.visibility</p:attrName>
                                        </p:attrNameLst>
                                      </p:cBhvr>
                                      <p:to>
                                        <p:strVal val="visible"/>
                                      </p:to>
                                    </p:set>
                                    <p:anim calcmode="lin" valueType="num">
                                      <p:cBhvr>
                                        <p:cTn id="49" dur="1000" fill="hold"/>
                                        <p:tgtEl>
                                          <p:spTgt spid="282"/>
                                        </p:tgtEl>
                                        <p:attrNameLst>
                                          <p:attrName>ppt_x</p:attrName>
                                        </p:attrNameLst>
                                      </p:cBhvr>
                                      <p:tavLst>
                                        <p:tav tm="0">
                                          <p:val>
                                            <p:strVal val="1+#ppt_w/2"/>
                                          </p:val>
                                        </p:tav>
                                        <p:tav tm="100000">
                                          <p:val>
                                            <p:strVal val="#ppt_x"/>
                                          </p:val>
                                        </p:tav>
                                      </p:tavLst>
                                    </p:anim>
                                    <p:anim calcmode="lin" valueType="num">
                                      <p:cBhvr>
                                        <p:cTn id="50" dur="1000" fill="hold"/>
                                        <p:tgtEl>
                                          <p:spTgt spid="28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3" presetID="2" grpId="9" fill="hold">
                                  <p:stCondLst>
                                    <p:cond delay="0"/>
                                  </p:stCondLst>
                                  <p:iterate type="el" backwards="0">
                                    <p:tmAbs val="0"/>
                                  </p:iterate>
                                  <p:childTnLst>
                                    <p:set>
                                      <p:cBhvr>
                                        <p:cTn id="54" fill="hold"/>
                                        <p:tgtEl>
                                          <p:spTgt spid="289"/>
                                        </p:tgtEl>
                                        <p:attrNameLst>
                                          <p:attrName>style.visibility</p:attrName>
                                        </p:attrNameLst>
                                      </p:cBhvr>
                                      <p:to>
                                        <p:strVal val="visible"/>
                                      </p:to>
                                    </p:set>
                                    <p:anim calcmode="lin" valueType="num">
                                      <p:cBhvr>
                                        <p:cTn id="55" dur="1000" fill="hold"/>
                                        <p:tgtEl>
                                          <p:spTgt spid="289"/>
                                        </p:tgtEl>
                                        <p:attrNameLst>
                                          <p:attrName>ppt_x</p:attrName>
                                        </p:attrNameLst>
                                      </p:cBhvr>
                                      <p:tavLst>
                                        <p:tav tm="0">
                                          <p:val>
                                            <p:strVal val="1+#ppt_w/2"/>
                                          </p:val>
                                        </p:tav>
                                        <p:tav tm="100000">
                                          <p:val>
                                            <p:strVal val="#ppt_x"/>
                                          </p:val>
                                        </p:tav>
                                      </p:tavLst>
                                    </p:anim>
                                    <p:anim calcmode="lin" valueType="num">
                                      <p:cBhvr>
                                        <p:cTn id="56" dur="1000" fill="hold"/>
                                        <p:tgtEl>
                                          <p:spTgt spid="289"/>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6" presetID="2" grpId="10" fill="hold">
                                  <p:stCondLst>
                                    <p:cond delay="0"/>
                                  </p:stCondLst>
                                  <p:iterate type="el" backwards="0">
                                    <p:tmAbs val="0"/>
                                  </p:iterate>
                                  <p:childTnLst>
                                    <p:set>
                                      <p:cBhvr>
                                        <p:cTn id="60" fill="hold"/>
                                        <p:tgtEl>
                                          <p:spTgt spid="296"/>
                                        </p:tgtEl>
                                        <p:attrNameLst>
                                          <p:attrName>style.visibility</p:attrName>
                                        </p:attrNameLst>
                                      </p:cBhvr>
                                      <p:to>
                                        <p:strVal val="visible"/>
                                      </p:to>
                                    </p:set>
                                    <p:anim calcmode="lin" valueType="num">
                                      <p:cBhvr>
                                        <p:cTn id="61" dur="1000" fill="hold"/>
                                        <p:tgtEl>
                                          <p:spTgt spid="296"/>
                                        </p:tgtEl>
                                        <p:attrNameLst>
                                          <p:attrName>ppt_x</p:attrName>
                                        </p:attrNameLst>
                                      </p:cBhvr>
                                      <p:tavLst>
                                        <p:tav tm="0">
                                          <p:val>
                                            <p:strVal val="1+#ppt_w/2"/>
                                          </p:val>
                                        </p:tav>
                                        <p:tav tm="100000">
                                          <p:val>
                                            <p:strVal val="#ppt_x"/>
                                          </p:val>
                                        </p:tav>
                                      </p:tavLst>
                                    </p:anim>
                                    <p:anim calcmode="lin" valueType="num">
                                      <p:cBhvr>
                                        <p:cTn id="62" dur="10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3" presetID="2" grpId="11" fill="hold">
                                  <p:stCondLst>
                                    <p:cond delay="0"/>
                                  </p:stCondLst>
                                  <p:iterate type="el" backwards="0">
                                    <p:tmAbs val="0"/>
                                  </p:iterate>
                                  <p:childTnLst>
                                    <p:set>
                                      <p:cBhvr>
                                        <p:cTn id="66" fill="hold"/>
                                        <p:tgtEl>
                                          <p:spTgt spid="303"/>
                                        </p:tgtEl>
                                        <p:attrNameLst>
                                          <p:attrName>style.visibility</p:attrName>
                                        </p:attrNameLst>
                                      </p:cBhvr>
                                      <p:to>
                                        <p:strVal val="visible"/>
                                      </p:to>
                                    </p:set>
                                    <p:anim calcmode="lin" valueType="num">
                                      <p:cBhvr>
                                        <p:cTn id="67" dur="1000" fill="hold"/>
                                        <p:tgtEl>
                                          <p:spTgt spid="303"/>
                                        </p:tgtEl>
                                        <p:attrNameLst>
                                          <p:attrName>ppt_x</p:attrName>
                                        </p:attrNameLst>
                                      </p:cBhvr>
                                      <p:tavLst>
                                        <p:tav tm="0">
                                          <p:val>
                                            <p:strVal val="1+#ppt_w/2"/>
                                          </p:val>
                                        </p:tav>
                                        <p:tav tm="100000">
                                          <p:val>
                                            <p:strVal val="#ppt_x"/>
                                          </p:val>
                                        </p:tav>
                                      </p:tavLst>
                                    </p:anim>
                                    <p:anim calcmode="lin" valueType="num">
                                      <p:cBhvr>
                                        <p:cTn id="68" dur="1000" fill="hold"/>
                                        <p:tgtEl>
                                          <p:spTgt spid="3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P build="whole" bldLvl="1" animBg="1" rev="0" advAuto="0" spid="296" grpId="10"/>
      <p:bldP build="whole" bldLvl="1" animBg="1" rev="0" advAuto="0" spid="258" grpId="7"/>
      <p:bldP build="whole" bldLvl="1" animBg="1" rev="0" advAuto="0" spid="237" grpId="3"/>
      <p:bldP build="whole" bldLvl="1" animBg="1" rev="0" advAuto="0" spid="289" grpId="9"/>
      <p:bldP build="whole" bldLvl="1" animBg="1" rev="0" advAuto="0" spid="303" grpId="11"/>
      <p:bldP build="whole" bldLvl="1" animBg="1" rev="0" advAuto="0" spid="229" grpId="2"/>
      <p:bldP build="whole" bldLvl="1" animBg="1" rev="0" advAuto="0" spid="282" grpId="8"/>
      <p:bldP build="whole" bldLvl="1" animBg="1" rev="0" advAuto="0" spid="267" grpId="6"/>
      <p:bldP build="whole" bldLvl="1" animBg="1" rev="0" advAuto="0" spid="252" grpId="5"/>
      <p:bldP build="whole" bldLvl="1" animBg="1" rev="0" advAuto="0" spid="246" grpId="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建立高度可信的学习文化"/>
          <p:cNvSpPr txBox="1"/>
          <p:nvPr>
            <p:ph type="body" idx="21"/>
          </p:nvPr>
        </p:nvSpPr>
        <p:spPr>
          <a:prstGeom prst="rect">
            <a:avLst/>
          </a:prstGeom>
        </p:spPr>
        <p:txBody>
          <a:bodyPr/>
          <a:lstStyle/>
          <a:p>
            <a:pPr/>
            <a:r>
              <a:t>建立高度可信的学习文化 </a:t>
            </a:r>
          </a:p>
        </p:txBody>
      </p:sp>
      <p:sp>
        <p:nvSpPr>
          <p:cNvPr id="571" name="第三步：持续学习与实验原则"/>
          <p:cNvSpPr txBox="1"/>
          <p:nvPr>
            <p:ph type="title"/>
          </p:nvPr>
        </p:nvSpPr>
        <p:spPr>
          <a:prstGeom prst="rect">
            <a:avLst/>
          </a:prstGeom>
        </p:spPr>
        <p:txBody>
          <a:bodyPr/>
          <a:lstStyle/>
          <a:p>
            <a:pPr/>
            <a:r>
              <a:t>第三步：持续学习与实验原则</a:t>
            </a:r>
          </a:p>
        </p:txBody>
      </p:sp>
      <p:sp>
        <p:nvSpPr>
          <p:cNvPr id="572"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3" name="pasted-image.tiff" descr="pasted-image.tiff"/>
          <p:cNvPicPr>
            <a:picLocks noChangeAspect="1"/>
          </p:cNvPicPr>
          <p:nvPr/>
        </p:nvPicPr>
        <p:blipFill>
          <a:blip r:embed="rId2">
            <a:extLst/>
          </a:blip>
          <a:stretch>
            <a:fillRect/>
          </a:stretch>
        </p:blipFill>
        <p:spPr>
          <a:xfrm>
            <a:off x="0" y="0"/>
            <a:ext cx="4140689" cy="2318786"/>
          </a:xfrm>
          <a:prstGeom prst="rect">
            <a:avLst/>
          </a:prstGeom>
          <a:ln w="12700">
            <a:miter lim="400000"/>
          </a:ln>
        </p:spPr>
      </p:pic>
      <p:sp>
        <p:nvSpPr>
          <p:cNvPr id="574" name="日本- 爱信精机…"/>
          <p:cNvSpPr txBox="1"/>
          <p:nvPr/>
        </p:nvSpPr>
        <p:spPr>
          <a:xfrm>
            <a:off x="2332283" y="3070295"/>
            <a:ext cx="9139636" cy="4414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879" indent="-248879">
              <a:spcBef>
                <a:spcPts val="500"/>
              </a:spcBef>
              <a:buSzPct val="100000"/>
              <a:buFont typeface="Arial"/>
              <a:buChar char="»"/>
              <a:defRPr sz="4500"/>
            </a:pPr>
            <a:r>
              <a:t>日本- 爱信精机</a:t>
            </a:r>
          </a:p>
          <a:p>
            <a:pPr marL="375879" indent="-248879">
              <a:spcBef>
                <a:spcPts val="500"/>
              </a:spcBef>
              <a:buSzPct val="100000"/>
              <a:buFont typeface="Arial"/>
              <a:buChar char="»"/>
              <a:defRPr sz="4500"/>
            </a:pPr>
            <a:r>
              <a:t>持续不断地对现有生产线加压力</a:t>
            </a:r>
          </a:p>
          <a:p>
            <a:pPr marL="375879" indent="-248879">
              <a:spcBef>
                <a:spcPts val="500"/>
              </a:spcBef>
              <a:buSzPct val="100000"/>
              <a:buFont typeface="Arial"/>
              <a:buChar char="»"/>
              <a:defRPr sz="4500"/>
            </a:pPr>
            <a:r>
              <a:t>提高产能和解决问题的技能</a:t>
            </a:r>
          </a:p>
          <a:p>
            <a:pPr marL="375879" indent="-248879">
              <a:spcBef>
                <a:spcPts val="500"/>
              </a:spcBef>
              <a:buSzPct val="100000"/>
              <a:buFont typeface="Arial"/>
              <a:buChar char="»"/>
              <a:defRPr sz="4500"/>
            </a:pPr>
            <a:r>
              <a:t>提高产能的同时，也增强了可靠性</a:t>
            </a:r>
          </a:p>
          <a:p>
            <a:pPr marL="375879" indent="-248879">
              <a:spcBef>
                <a:spcPts val="500"/>
              </a:spcBef>
              <a:buSzPct val="100000"/>
              <a:buFont typeface="Arial"/>
              <a:buChar char="»"/>
              <a:defRPr sz="4500"/>
            </a:pPr>
            <a:r>
              <a:t>一年内吞吐量凡翻番</a:t>
            </a:r>
          </a:p>
        </p:txBody>
      </p:sp>
      <p:pic>
        <p:nvPicPr>
          <p:cNvPr id="575" name="pasted-image.tiff" descr="pasted-image.tiff"/>
          <p:cNvPicPr>
            <a:picLocks noChangeAspect="1"/>
          </p:cNvPicPr>
          <p:nvPr/>
        </p:nvPicPr>
        <p:blipFill>
          <a:blip r:embed="rId3">
            <a:extLst/>
          </a:blip>
          <a:stretch>
            <a:fillRect/>
          </a:stretch>
        </p:blipFill>
        <p:spPr>
          <a:xfrm>
            <a:off x="3809785" y="7771402"/>
            <a:ext cx="6184632" cy="4947705"/>
          </a:xfrm>
          <a:prstGeom prst="rect">
            <a:avLst/>
          </a:prstGeom>
          <a:ln w="12700">
            <a:miter lim="400000"/>
          </a:ln>
        </p:spPr>
      </p:pic>
      <p:pic>
        <p:nvPicPr>
          <p:cNvPr id="576" name="SimianArmy.png" descr="SimianArmy.png"/>
          <p:cNvPicPr>
            <a:picLocks noChangeAspect="1"/>
          </p:cNvPicPr>
          <p:nvPr/>
        </p:nvPicPr>
        <p:blipFill>
          <a:blip r:embed="rId4">
            <a:extLst/>
          </a:blip>
          <a:stretch>
            <a:fillRect/>
          </a:stretch>
        </p:blipFill>
        <p:spPr>
          <a:xfrm>
            <a:off x="15024270" y="3070295"/>
            <a:ext cx="7413720" cy="920110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8" name="pasted-image.tiff" descr="pasted-image.tiff"/>
          <p:cNvPicPr>
            <a:picLocks noChangeAspect="0"/>
          </p:cNvPicPr>
          <p:nvPr/>
        </p:nvPicPr>
        <p:blipFill>
          <a:blip r:embed="rId2">
            <a:extLst/>
          </a:blip>
          <a:stretch>
            <a:fillRect/>
          </a:stretch>
        </p:blipFill>
        <p:spPr>
          <a:xfrm>
            <a:off x="-216" y="-18669"/>
            <a:ext cx="24384432" cy="13753338"/>
          </a:xfrm>
          <a:prstGeom prst="rect">
            <a:avLst/>
          </a:prstGeom>
          <a:ln w="12700">
            <a:miter lim="400000"/>
          </a:ln>
        </p:spPr>
      </p:pic>
      <p:sp>
        <p:nvSpPr>
          <p:cNvPr id="579" name="达摩克利斯之剑"/>
          <p:cNvSpPr txBox="1"/>
          <p:nvPr/>
        </p:nvSpPr>
        <p:spPr>
          <a:xfrm>
            <a:off x="1287773" y="12786028"/>
            <a:ext cx="3136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达摩克利斯之剑</a:t>
            </a:r>
          </a:p>
        </p:txBody>
      </p:sp>
      <p:sp>
        <p:nvSpPr>
          <p:cNvPr id="580" name="凤凰神话"/>
          <p:cNvSpPr txBox="1"/>
          <p:nvPr/>
        </p:nvSpPr>
        <p:spPr>
          <a:xfrm>
            <a:off x="8919898" y="11197571"/>
            <a:ext cx="18415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凤凰神话</a:t>
            </a:r>
          </a:p>
        </p:txBody>
      </p:sp>
      <p:sp>
        <p:nvSpPr>
          <p:cNvPr id="581" name="九头蛇神话"/>
          <p:cNvSpPr txBox="1"/>
          <p:nvPr/>
        </p:nvSpPr>
        <p:spPr>
          <a:xfrm>
            <a:off x="20810035" y="12182299"/>
            <a:ext cx="22733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九头蛇神话</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78"/>
                                        </p:tgtEl>
                                        <p:attrNameLst>
                                          <p:attrName>style.visibility</p:attrName>
                                        </p:attrNameLst>
                                      </p:cBhvr>
                                      <p:to>
                                        <p:strVal val="visible"/>
                                      </p:to>
                                    </p:set>
                                    <p:animEffect filter="wipe(down)" transition="in">
                                      <p:cBhvr>
                                        <p:cTn id="7" dur="25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57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5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1" grpId="4"/>
      <p:bldP build="whole" bldLvl="1" animBg="1" rev="0" advAuto="0" spid="580" grpId="3"/>
      <p:bldP build="whole" bldLvl="1" animBg="1" rev="0" advAuto="0" spid="578" grpId="1"/>
      <p:bldP build="whole" bldLvl="1" animBg="1" rev="0" advAuto="0" spid="579" grpId="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总结：应用devOps的套路之一"/>
          <p:cNvSpPr txBox="1"/>
          <p:nvPr>
            <p:ph type="title"/>
          </p:nvPr>
        </p:nvSpPr>
        <p:spPr>
          <a:prstGeom prst="rect">
            <a:avLst/>
          </a:prstGeom>
        </p:spPr>
        <p:txBody>
          <a:bodyPr/>
          <a:lstStyle/>
          <a:p>
            <a:pPr/>
            <a:r>
              <a:t>总结：应用devOps的套路之一</a:t>
            </a:r>
          </a:p>
        </p:txBody>
      </p:sp>
      <p:sp>
        <p:nvSpPr>
          <p:cNvPr id="584" name="运用套路的套路"/>
          <p:cNvSpPr txBox="1"/>
          <p:nvPr>
            <p:ph type="body" idx="1"/>
          </p:nvPr>
        </p:nvSpPr>
        <p:spPr>
          <a:prstGeom prst="rect">
            <a:avLst/>
          </a:prstGeom>
        </p:spPr>
        <p:txBody>
          <a:bodyPr/>
          <a:lstStyle/>
          <a:p>
            <a:pPr/>
            <a:r>
              <a:t>运用套路的套路</a:t>
            </a:r>
          </a:p>
        </p:txBody>
      </p:sp>
      <p:sp>
        <p:nvSpPr>
          <p:cNvPr id="585"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6" name="pasted-image.pdf" descr="pasted-image.pdf"/>
          <p:cNvPicPr>
            <a:picLocks noChangeAspect="1"/>
          </p:cNvPicPr>
          <p:nvPr/>
        </p:nvPicPr>
        <p:blipFill>
          <a:blip r:embed="rId2">
            <a:extLst/>
          </a:blip>
          <a:stretch>
            <a:fillRect/>
          </a:stretch>
        </p:blipFill>
        <p:spPr>
          <a:xfrm>
            <a:off x="1088089" y="4065721"/>
            <a:ext cx="3937871" cy="3905056"/>
          </a:xfrm>
          <a:prstGeom prst="rect">
            <a:avLst/>
          </a:prstGeom>
          <a:ln w="12700">
            <a:miter lim="400000"/>
          </a:ln>
        </p:spPr>
      </p:pic>
      <p:pic>
        <p:nvPicPr>
          <p:cNvPr id="587" name="pasted-image.pdf" descr="pasted-image.pdf"/>
          <p:cNvPicPr>
            <a:picLocks noChangeAspect="1"/>
          </p:cNvPicPr>
          <p:nvPr/>
        </p:nvPicPr>
        <p:blipFill>
          <a:blip r:embed="rId3">
            <a:extLst/>
          </a:blip>
          <a:stretch>
            <a:fillRect/>
          </a:stretch>
        </p:blipFill>
        <p:spPr>
          <a:xfrm>
            <a:off x="7192368" y="4065721"/>
            <a:ext cx="3905056" cy="3905056"/>
          </a:xfrm>
          <a:prstGeom prst="rect">
            <a:avLst/>
          </a:prstGeom>
          <a:ln w="12700">
            <a:miter lim="400000"/>
          </a:ln>
        </p:spPr>
      </p:pic>
      <p:pic>
        <p:nvPicPr>
          <p:cNvPr id="588" name="pasted-image.pdf" descr="pasted-image.pdf"/>
          <p:cNvPicPr>
            <a:picLocks noChangeAspect="1"/>
          </p:cNvPicPr>
          <p:nvPr/>
        </p:nvPicPr>
        <p:blipFill>
          <a:blip r:embed="rId4">
            <a:extLst/>
          </a:blip>
          <a:stretch>
            <a:fillRect/>
          </a:stretch>
        </p:blipFill>
        <p:spPr>
          <a:xfrm>
            <a:off x="13296510" y="4065721"/>
            <a:ext cx="3872514" cy="3905056"/>
          </a:xfrm>
          <a:prstGeom prst="rect">
            <a:avLst/>
          </a:prstGeom>
          <a:ln w="12700">
            <a:miter lim="400000"/>
          </a:ln>
        </p:spPr>
      </p:pic>
      <p:pic>
        <p:nvPicPr>
          <p:cNvPr id="589" name="pasted-image.pdf" descr="pasted-image.pdf"/>
          <p:cNvPicPr>
            <a:picLocks noChangeAspect="1"/>
          </p:cNvPicPr>
          <p:nvPr/>
        </p:nvPicPr>
        <p:blipFill>
          <a:blip r:embed="rId5">
            <a:extLst/>
          </a:blip>
          <a:stretch>
            <a:fillRect/>
          </a:stretch>
        </p:blipFill>
        <p:spPr>
          <a:xfrm>
            <a:off x="19384382" y="4065721"/>
            <a:ext cx="3872514" cy="3905056"/>
          </a:xfrm>
          <a:prstGeom prst="rect">
            <a:avLst/>
          </a:prstGeom>
          <a:ln w="12700">
            <a:miter lim="400000"/>
          </a:ln>
        </p:spPr>
      </p:pic>
      <p:sp>
        <p:nvSpPr>
          <p:cNvPr id="590" name="1-选择价值流…"/>
          <p:cNvSpPr txBox="1"/>
          <p:nvPr/>
        </p:nvSpPr>
        <p:spPr>
          <a:xfrm>
            <a:off x="1301900" y="8424633"/>
            <a:ext cx="3323493" cy="220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1-选择价值流</a:t>
            </a:r>
          </a:p>
          <a:p>
            <a:pPr marL="415192" indent="-415192">
              <a:buClrTx/>
              <a:buSzPct val="50000"/>
              <a:buFontTx/>
              <a:buBlip>
                <a:blip r:embed="rId6"/>
              </a:buBlip>
              <a:defRPr sz="2000"/>
            </a:pPr>
            <a:r>
              <a:t>绿地/棕地？</a:t>
            </a:r>
          </a:p>
          <a:p>
            <a:pPr marL="415192" indent="-415192">
              <a:buClrTx/>
              <a:buSzPct val="50000"/>
              <a:buFontTx/>
              <a:buBlip>
                <a:blip r:embed="rId6"/>
              </a:buBlip>
              <a:defRPr sz="2000"/>
            </a:pPr>
            <a:r>
              <a:t>SOR/SOE?</a:t>
            </a:r>
          </a:p>
          <a:p>
            <a:pPr marL="415192" indent="-415192">
              <a:buClrTx/>
              <a:buSzPct val="50000"/>
              <a:buFontTx/>
              <a:buBlip>
                <a:blip r:embed="rId6"/>
              </a:buBlip>
              <a:defRPr sz="2000"/>
            </a:pPr>
            <a:r>
              <a:t>从最赞同和创新的组开始</a:t>
            </a:r>
          </a:p>
          <a:p>
            <a:pPr marL="415192" indent="-415192">
              <a:buClrTx/>
              <a:buSzPct val="50000"/>
              <a:buFontTx/>
              <a:buBlip>
                <a:blip r:embed="rId6"/>
              </a:buBlip>
              <a:defRPr sz="2000"/>
            </a:pPr>
            <a:r>
              <a:t>逐步扩大范围</a:t>
            </a:r>
          </a:p>
        </p:txBody>
      </p:sp>
      <p:sp>
        <p:nvSpPr>
          <p:cNvPr id="591" name="箭头 10"/>
          <p:cNvSpPr/>
          <p:nvPr/>
        </p:nvSpPr>
        <p:spPr>
          <a:xfrm>
            <a:off x="5399267" y="5618900"/>
            <a:ext cx="1386127" cy="112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w="50800">
            <a:solidFill>
              <a:srgbClr val="009FD8"/>
            </a:solidFill>
            <a:miter lim="400000"/>
          </a:ln>
        </p:spPr>
        <p:txBody>
          <a:bodyPr lIns="38100" tIns="38100" rIns="38100" bIns="38100"/>
          <a:lstStyle/>
          <a:p>
            <a:pPr/>
          </a:p>
        </p:txBody>
      </p:sp>
      <p:sp>
        <p:nvSpPr>
          <p:cNvPr id="592" name="箭头 10"/>
          <p:cNvSpPr/>
          <p:nvPr/>
        </p:nvSpPr>
        <p:spPr>
          <a:xfrm>
            <a:off x="11487139" y="5618900"/>
            <a:ext cx="1386126" cy="112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w="50800">
            <a:solidFill>
              <a:srgbClr val="009FD8"/>
            </a:solidFill>
            <a:miter lim="400000"/>
          </a:ln>
        </p:spPr>
        <p:txBody>
          <a:bodyPr lIns="38100" tIns="38100" rIns="38100" bIns="38100"/>
          <a:lstStyle/>
          <a:p>
            <a:pPr/>
          </a:p>
        </p:txBody>
      </p:sp>
      <p:sp>
        <p:nvSpPr>
          <p:cNvPr id="593" name="箭头 10"/>
          <p:cNvSpPr/>
          <p:nvPr/>
        </p:nvSpPr>
        <p:spPr>
          <a:xfrm>
            <a:off x="17575010" y="5618900"/>
            <a:ext cx="1386127" cy="112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w="50800">
            <a:solidFill>
              <a:srgbClr val="009FD8"/>
            </a:solidFill>
            <a:miter lim="400000"/>
          </a:ln>
        </p:spPr>
        <p:txBody>
          <a:bodyPr lIns="38100" tIns="38100" rIns="38100" bIns="38100"/>
          <a:lstStyle/>
          <a:p>
            <a:pPr/>
          </a:p>
        </p:txBody>
      </p:sp>
      <p:sp>
        <p:nvSpPr>
          <p:cNvPr id="594" name="2-可视化价值流…"/>
          <p:cNvSpPr txBox="1"/>
          <p:nvPr/>
        </p:nvSpPr>
        <p:spPr>
          <a:xfrm>
            <a:off x="7383950" y="8437718"/>
            <a:ext cx="3234309" cy="21780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2-可视化价值流</a:t>
            </a:r>
          </a:p>
          <a:p>
            <a:pPr marL="415192" indent="-415192">
              <a:buClrTx/>
              <a:buSzPct val="50000"/>
              <a:buFontTx/>
              <a:buBlip>
                <a:blip r:embed="rId6"/>
              </a:buBlip>
              <a:defRPr sz="2000"/>
            </a:pPr>
            <a:r>
              <a:t>识别相关角色</a:t>
            </a:r>
          </a:p>
          <a:p>
            <a:pPr marL="415192" indent="-415192">
              <a:buClrTx/>
              <a:buSzPct val="50000"/>
              <a:buFontTx/>
              <a:buBlip>
                <a:blip r:embed="rId6"/>
              </a:buBlip>
              <a:defRPr sz="2000"/>
            </a:pPr>
            <a:r>
              <a:t>绘制价值流</a:t>
            </a:r>
          </a:p>
          <a:p>
            <a:pPr marL="415192" indent="-415192">
              <a:buClrTx/>
              <a:buSzPct val="50000"/>
              <a:buFontTx/>
              <a:buBlip>
                <a:blip r:embed="rId6"/>
              </a:buBlip>
              <a:defRPr sz="2000"/>
            </a:pPr>
            <a:r>
              <a:t>组建专门转型团队</a:t>
            </a:r>
          </a:p>
          <a:p>
            <a:pPr marL="415192" indent="-415192">
              <a:buClrTx/>
              <a:buSzPct val="50000"/>
              <a:buFontTx/>
              <a:buBlip>
                <a:blip r:embed="rId6"/>
              </a:buBlip>
              <a:defRPr sz="2000"/>
            </a:pPr>
            <a:r>
              <a:t>配套必要的工具</a:t>
            </a:r>
          </a:p>
        </p:txBody>
      </p:sp>
      <p:sp>
        <p:nvSpPr>
          <p:cNvPr id="595" name="3-建立组织和架构…"/>
          <p:cNvSpPr txBox="1"/>
          <p:nvPr/>
        </p:nvSpPr>
        <p:spPr>
          <a:xfrm>
            <a:off x="13229817" y="8437718"/>
            <a:ext cx="3666109" cy="21780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3-建立组织和架构</a:t>
            </a:r>
          </a:p>
          <a:p>
            <a:pPr marL="244230" indent="-244230">
              <a:buClrTx/>
              <a:buSzPct val="50000"/>
              <a:buFontTx/>
              <a:buBlip>
                <a:blip r:embed="rId6"/>
              </a:buBlip>
              <a:defRPr sz="2000"/>
            </a:pPr>
            <a:r>
              <a:t>组建市场导向团队</a:t>
            </a:r>
          </a:p>
          <a:p>
            <a:pPr marL="244230" indent="-244230">
              <a:buClrTx/>
              <a:buSzPct val="50000"/>
              <a:buFontTx/>
              <a:buBlip>
                <a:blip r:embed="rId6"/>
              </a:buBlip>
              <a:defRPr sz="2000"/>
            </a:pPr>
            <a:r>
              <a:t>招募通才团队成员</a:t>
            </a:r>
          </a:p>
          <a:p>
            <a:pPr marL="244230" indent="-244230">
              <a:buClrTx/>
              <a:buSzPct val="50000"/>
              <a:buFontTx/>
              <a:buBlip>
                <a:blip r:embed="rId6"/>
              </a:buBlip>
              <a:defRPr sz="2000"/>
            </a:pPr>
            <a:r>
              <a:t>合理设计团队边界</a:t>
            </a:r>
          </a:p>
          <a:p>
            <a:pPr marL="244230" indent="-244230">
              <a:buClrTx/>
              <a:buSzPct val="50000"/>
              <a:buFontTx/>
              <a:buBlip>
                <a:blip r:embed="rId6"/>
              </a:buBlip>
              <a:defRPr sz="2000"/>
            </a:pPr>
            <a:r>
              <a:t>保证松耦合和安全性</a:t>
            </a:r>
          </a:p>
        </p:txBody>
      </p:sp>
      <p:sp>
        <p:nvSpPr>
          <p:cNvPr id="596" name="4-运维与开发融合…"/>
          <p:cNvSpPr txBox="1"/>
          <p:nvPr/>
        </p:nvSpPr>
        <p:spPr>
          <a:xfrm>
            <a:off x="19291583" y="8425419"/>
            <a:ext cx="3666109" cy="18224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4-运维与开发融合</a:t>
            </a:r>
          </a:p>
          <a:p>
            <a:pPr marL="244230" indent="-244230">
              <a:buClrTx/>
              <a:buSzPct val="50000"/>
              <a:buFontTx/>
              <a:buBlip>
                <a:blip r:embed="rId6"/>
              </a:buBlip>
              <a:defRPr sz="2000"/>
            </a:pPr>
            <a:r>
              <a:t>建立提高开发效率的自助服务</a:t>
            </a:r>
          </a:p>
          <a:p>
            <a:pPr marL="244230" indent="-244230">
              <a:buClrTx/>
              <a:buSzPct val="50000"/>
              <a:buFontTx/>
              <a:buBlip>
                <a:blip r:embed="rId6"/>
              </a:buBlip>
              <a:defRPr sz="2000"/>
            </a:pPr>
            <a:r>
              <a:t>将运维融入开发日常工作</a:t>
            </a:r>
          </a:p>
          <a:p>
            <a:pPr marL="244230" indent="-244230">
              <a:buClrTx/>
              <a:buSzPct val="50000"/>
              <a:buFontTx/>
              <a:buBlip>
                <a:blip r:embed="rId6"/>
              </a:buBlip>
              <a:defRPr sz="2000"/>
            </a:pPr>
            <a:r>
              <a:t>在团队中配置运维人员</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铁三角"/>
          <p:cNvSpPr txBox="1"/>
          <p:nvPr>
            <p:ph type="title"/>
          </p:nvPr>
        </p:nvSpPr>
        <p:spPr>
          <a:prstGeom prst="rect">
            <a:avLst/>
          </a:prstGeom>
        </p:spPr>
        <p:txBody>
          <a:bodyPr/>
          <a:lstStyle/>
          <a:p>
            <a:pPr/>
            <a:r>
              <a:t>铁三角</a:t>
            </a:r>
          </a:p>
        </p:txBody>
      </p:sp>
      <p:sp>
        <p:nvSpPr>
          <p:cNvPr id="599" name="DevOps状态报告证明：高绩效组织的这些指标会形成正相关"/>
          <p:cNvSpPr txBox="1"/>
          <p:nvPr>
            <p:ph type="body" idx="1"/>
          </p:nvPr>
        </p:nvSpPr>
        <p:spPr>
          <a:prstGeom prst="rect">
            <a:avLst/>
          </a:prstGeom>
        </p:spPr>
        <p:txBody>
          <a:bodyPr/>
          <a:lstStyle/>
          <a:p>
            <a:pPr/>
            <a:r>
              <a:t>DevOps状态报告证明：高绩效组织的这些指标会形成正相关</a:t>
            </a:r>
          </a:p>
        </p:txBody>
      </p:sp>
      <p:sp>
        <p:nvSpPr>
          <p:cNvPr id="600"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1" name="page12image5055328.png" descr="page12image5055328.png"/>
          <p:cNvPicPr>
            <a:picLocks noChangeAspect="1"/>
          </p:cNvPicPr>
          <p:nvPr/>
        </p:nvPicPr>
        <p:blipFill>
          <a:blip r:embed="rId2">
            <a:extLst/>
          </a:blip>
          <a:stretch>
            <a:fillRect/>
          </a:stretch>
        </p:blipFill>
        <p:spPr>
          <a:xfrm>
            <a:off x="4428136" y="2843394"/>
            <a:ext cx="15488712" cy="10196736"/>
          </a:xfrm>
          <a:prstGeom prst="rect">
            <a:avLst/>
          </a:prstGeom>
          <a:ln w="12700">
            <a:miter lim="400000"/>
          </a:ln>
        </p:spPr>
      </p:pic>
      <p:sp>
        <p:nvSpPr>
          <p:cNvPr id="602" name="文本"/>
          <p:cNvSpPr txBox="1"/>
          <p:nvPr/>
        </p:nvSpPr>
        <p:spPr>
          <a:xfrm>
            <a:off x="4713402" y="213463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buClrTx/>
              <a:buFontTx/>
              <a:defRPr sz="1200">
                <a:solidFill>
                  <a:srgbClr val="000000"/>
                </a:solidFill>
                <a:uFillTx/>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打破项目管理约束三角形"/>
          <p:cNvSpPr txBox="1"/>
          <p:nvPr>
            <p:ph type="title"/>
          </p:nvPr>
        </p:nvSpPr>
        <p:spPr>
          <a:prstGeom prst="rect">
            <a:avLst/>
          </a:prstGeom>
        </p:spPr>
        <p:txBody>
          <a:bodyPr/>
          <a:lstStyle/>
          <a:p>
            <a:pPr/>
            <a:r>
              <a:t>打破项目管理约束三角形</a:t>
            </a:r>
          </a:p>
        </p:txBody>
      </p:sp>
      <p:sp>
        <p:nvSpPr>
          <p:cNvPr id="605"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08" name="成组"/>
          <p:cNvGrpSpPr/>
          <p:nvPr/>
        </p:nvGrpSpPr>
        <p:grpSpPr>
          <a:xfrm>
            <a:off x="7268185" y="3386399"/>
            <a:ext cx="5334001" cy="7922932"/>
            <a:chOff x="0" y="1117"/>
            <a:chExt cx="5334000" cy="7922931"/>
          </a:xfrm>
        </p:grpSpPr>
        <p:pic>
          <p:nvPicPr>
            <p:cNvPr id="606" name="182-year-old-tortoise-jonathan-12.jpg" descr="182-year-old-tortoise-jonathan-12.jpg"/>
            <p:cNvPicPr>
              <a:picLocks noChangeAspect="1"/>
            </p:cNvPicPr>
            <p:nvPr/>
          </p:nvPicPr>
          <p:blipFill>
            <a:blip r:embed="rId2">
              <a:extLst/>
            </a:blip>
            <a:srcRect l="10227" t="0" r="10227" b="0"/>
            <a:stretch>
              <a:fillRect/>
            </a:stretch>
          </p:blipFill>
          <p:spPr>
            <a:xfrm>
              <a:off x="0" y="4152148"/>
              <a:ext cx="5334001" cy="3771901"/>
            </a:xfrm>
            <a:prstGeom prst="rect">
              <a:avLst/>
            </a:prstGeom>
            <a:ln w="12700" cap="flat">
              <a:noFill/>
              <a:miter lim="400000"/>
            </a:ln>
            <a:effectLst/>
          </p:spPr>
        </p:pic>
        <p:pic>
          <p:nvPicPr>
            <p:cNvPr id="607" name="rabbit-tail-hmed-1050a.nbcnews-ux-2880-1000.jpeg" descr="rabbit-tail-hmed-1050a.nbcnews-ux-2880-1000.jpeg"/>
            <p:cNvPicPr>
              <a:picLocks noChangeAspect="1"/>
            </p:cNvPicPr>
            <p:nvPr/>
          </p:nvPicPr>
          <p:blipFill>
            <a:blip r:embed="rId3">
              <a:extLst/>
            </a:blip>
            <a:srcRect l="10325" t="0" r="18157" b="24416"/>
            <a:stretch>
              <a:fillRect/>
            </a:stretch>
          </p:blipFill>
          <p:spPr>
            <a:xfrm>
              <a:off x="0" y="1117"/>
              <a:ext cx="5334000" cy="3770783"/>
            </a:xfrm>
            <a:prstGeom prst="rect">
              <a:avLst/>
            </a:prstGeom>
            <a:ln w="12700" cap="flat">
              <a:noFill/>
              <a:miter lim="400000"/>
            </a:ln>
            <a:effectLst/>
          </p:spPr>
        </p:pic>
      </p:grpSp>
      <p:pic>
        <p:nvPicPr>
          <p:cNvPr id="609" name="pasted-image.tiff" descr="pasted-image.tiff"/>
          <p:cNvPicPr>
            <a:picLocks noChangeAspect="1"/>
          </p:cNvPicPr>
          <p:nvPr/>
        </p:nvPicPr>
        <p:blipFill>
          <a:blip r:embed="rId4">
            <a:extLst/>
          </a:blip>
          <a:srcRect l="10681" t="2879" r="8337" b="0"/>
          <a:stretch>
            <a:fillRect/>
          </a:stretch>
        </p:blipFill>
        <p:spPr>
          <a:xfrm rot="5400000">
            <a:off x="267419" y="4202052"/>
            <a:ext cx="6085643" cy="6316560"/>
          </a:xfrm>
          <a:prstGeom prst="rect">
            <a:avLst/>
          </a:prstGeom>
          <a:ln w="12700">
            <a:miter lim="400000"/>
          </a:ln>
        </p:spPr>
      </p:pic>
      <p:sp>
        <p:nvSpPr>
          <p:cNvPr id="610" name="速度模式…"/>
          <p:cNvSpPr txBox="1"/>
          <p:nvPr/>
        </p:nvSpPr>
        <p:spPr>
          <a:xfrm>
            <a:off x="2343901" y="2585737"/>
            <a:ext cx="2654301" cy="1350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buClrTx/>
              <a:buFontTx/>
              <a:defRPr b="1" sz="5000">
                <a:solidFill>
                  <a:srgbClr val="000000"/>
                </a:solidFill>
                <a:uFillTx/>
                <a:latin typeface="Helvetica Neue"/>
                <a:ea typeface="Helvetica Neue"/>
                <a:cs typeface="Helvetica Neue"/>
                <a:sym typeface="Helvetica Neue"/>
              </a:defRPr>
            </a:pPr>
            <a:r>
              <a:t>速度模式</a:t>
            </a:r>
          </a:p>
          <a:p>
            <a:pPr algn="ctr" defTabSz="584200">
              <a:buClrTx/>
              <a:buFontTx/>
              <a:defRPr b="1" sz="2400">
                <a:solidFill>
                  <a:srgbClr val="000000"/>
                </a:solidFill>
                <a:uFillTx/>
                <a:latin typeface="Helvetica Neue"/>
                <a:ea typeface="Helvetica Neue"/>
                <a:cs typeface="Helvetica Neue"/>
                <a:sym typeface="Helvetica Neue"/>
              </a:defRPr>
            </a:pPr>
            <a:r>
              <a:rPr b="0" cap="all">
                <a:latin typeface="ヒラギノ角ゴ Std W8"/>
                <a:ea typeface="ヒラギノ角ゴ Std W8"/>
                <a:cs typeface="ヒラギノ角ゴ Std W8"/>
                <a:sym typeface="ヒラギノ角ゴ Std W8"/>
              </a:rPr>
              <a:t>awesome</a:t>
            </a:r>
            <a:r>
              <a:t> </a:t>
            </a:r>
          </a:p>
        </p:txBody>
      </p:sp>
      <p:sp>
        <p:nvSpPr>
          <p:cNvPr id="611" name="Quality…"/>
          <p:cNvSpPr txBox="1"/>
          <p:nvPr/>
        </p:nvSpPr>
        <p:spPr>
          <a:xfrm>
            <a:off x="2343888" y="10784905"/>
            <a:ext cx="2654301"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buClrTx/>
              <a:buFontTx/>
              <a:defRPr b="1" sz="2400">
                <a:solidFill>
                  <a:srgbClr val="000000"/>
                </a:solidFill>
                <a:uFillTx/>
                <a:latin typeface="Helvetica Neue"/>
                <a:ea typeface="Helvetica Neue"/>
                <a:cs typeface="Helvetica Neue"/>
                <a:sym typeface="Helvetica Neue"/>
              </a:defRPr>
            </a:pPr>
            <a:r>
              <a:rPr cap="all"/>
              <a:t>Quality </a:t>
            </a:r>
            <a:r>
              <a:t> </a:t>
            </a:r>
          </a:p>
          <a:p>
            <a:pPr algn="ctr" defTabSz="584200">
              <a:buClrTx/>
              <a:buFontTx/>
              <a:defRPr b="1" sz="5000">
                <a:solidFill>
                  <a:srgbClr val="000000"/>
                </a:solidFill>
                <a:uFillTx/>
                <a:latin typeface="Helvetica Neue"/>
                <a:ea typeface="Helvetica Neue"/>
                <a:cs typeface="Helvetica Neue"/>
                <a:sym typeface="Helvetica Neue"/>
              </a:defRPr>
            </a:pPr>
            <a:r>
              <a:t>质量模式</a:t>
            </a:r>
          </a:p>
        </p:txBody>
      </p:sp>
      <p:pic>
        <p:nvPicPr>
          <p:cNvPr id="612" name="kisspng-domestic-rabbit-triceratops-torosaurus-horn-tyrann-tortoise-5afcab9febaf99.4098781315265084479654.png" descr="kisspng-domestic-rabbit-triceratops-torosaurus-horn-tyrann-tortoise-5afcab9febaf99.4098781315265084479654.png"/>
          <p:cNvPicPr>
            <a:picLocks noChangeAspect="1"/>
          </p:cNvPicPr>
          <p:nvPr/>
        </p:nvPicPr>
        <p:blipFill>
          <a:blip r:embed="rId5">
            <a:extLst/>
          </a:blip>
          <a:stretch>
            <a:fillRect/>
          </a:stretch>
        </p:blipFill>
        <p:spPr>
          <a:xfrm>
            <a:off x="12211155" y="2170863"/>
            <a:ext cx="12375894" cy="111914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08"/>
                                        </p:tgtEl>
                                        <p:attrNameLst>
                                          <p:attrName>style.visibility</p:attrName>
                                        </p:attrNameLst>
                                      </p:cBhvr>
                                      <p:to>
                                        <p:strVal val="visible"/>
                                      </p:to>
                                    </p:set>
                                    <p:anim calcmode="lin" valueType="num">
                                      <p:cBhvr>
                                        <p:cTn id="7" dur="1000" fill="hold"/>
                                        <p:tgtEl>
                                          <p:spTgt spid="608"/>
                                        </p:tgtEl>
                                        <p:attrNameLst>
                                          <p:attrName>ppt_x</p:attrName>
                                        </p:attrNameLst>
                                      </p:cBhvr>
                                      <p:tavLst>
                                        <p:tav tm="0">
                                          <p:val>
                                            <p:strVal val="0-#ppt_w/2"/>
                                          </p:val>
                                        </p:tav>
                                        <p:tav tm="100000">
                                          <p:val>
                                            <p:strVal val="#ppt_x"/>
                                          </p:val>
                                        </p:tav>
                                      </p:tavLst>
                                    </p:anim>
                                    <p:anim calcmode="lin" valueType="num">
                                      <p:cBhvr>
                                        <p:cTn id="8" dur="1000" fill="hold"/>
                                        <p:tgtEl>
                                          <p:spTgt spid="6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612"/>
                                        </p:tgtEl>
                                        <p:attrNameLst>
                                          <p:attrName>style.visibility</p:attrName>
                                        </p:attrNameLst>
                                      </p:cBhvr>
                                      <p:to>
                                        <p:strVal val="visible"/>
                                      </p:to>
                                    </p:set>
                                    <p:anim calcmode="lin" valueType="num">
                                      <p:cBhvr>
                                        <p:cTn id="13" dur="1250" fill="hold"/>
                                        <p:tgtEl>
                                          <p:spTgt spid="612"/>
                                        </p:tgtEl>
                                        <p:attrNameLst>
                                          <p:attrName>ppt_x</p:attrName>
                                        </p:attrNameLst>
                                      </p:cBhvr>
                                      <p:tavLst>
                                        <p:tav tm="0">
                                          <p:val>
                                            <p:strVal val="0-#ppt_w/2"/>
                                          </p:val>
                                        </p:tav>
                                        <p:tav tm="100000">
                                          <p:val>
                                            <p:strVal val="#ppt_x"/>
                                          </p:val>
                                        </p:tav>
                                      </p:tavLst>
                                    </p:anim>
                                    <p:anim calcmode="lin" valueType="num">
                                      <p:cBhvr>
                                        <p:cTn id="14" dur="1250" fill="hold"/>
                                        <p:tgtEl>
                                          <p:spTgt spid="6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8" grpId="1"/>
      <p:bldP build="whole" bldLvl="1" animBg="1" rev="0" advAuto="0" spid="612"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DevOps流水线工具链"/>
          <p:cNvSpPr txBox="1"/>
          <p:nvPr>
            <p:ph type="title"/>
          </p:nvPr>
        </p:nvSpPr>
        <p:spPr>
          <a:prstGeom prst="rect">
            <a:avLst/>
          </a:prstGeom>
        </p:spPr>
        <p:txBody>
          <a:bodyPr/>
          <a:lstStyle/>
          <a:p>
            <a:pPr/>
            <a:r>
              <a:t>DevOps流水线工具链</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6" name="pasted-image.pdf" descr="pasted-image.pdf"/>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pasted-image.pdf" descr="pasted-image.pdf"/>
          <p:cNvPicPr>
            <a:picLocks noChangeAspect="1"/>
          </p:cNvPicPr>
          <p:nvPr/>
        </p:nvPicPr>
        <p:blipFill>
          <a:blip r:embed="rId2">
            <a:extLst/>
          </a:blip>
          <a:stretch>
            <a:fillRect/>
          </a:stretch>
        </p:blipFill>
        <p:spPr>
          <a:xfrm>
            <a:off x="336550" y="1657350"/>
            <a:ext cx="23710900" cy="104013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三个火枪手"/>
          <p:cNvSpPr txBox="1"/>
          <p:nvPr>
            <p:ph type="title"/>
          </p:nvPr>
        </p:nvSpPr>
        <p:spPr>
          <a:prstGeom prst="rect">
            <a:avLst/>
          </a:prstGeom>
        </p:spPr>
        <p:txBody>
          <a:bodyPr/>
          <a:lstStyle/>
          <a:p>
            <a:pPr/>
            <a:r>
              <a:t>三个火枪手</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线条"/>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buClrTx/>
              <a:buFontTx/>
              <a:defRPr sz="1200">
                <a:solidFill>
                  <a:srgbClr val="000000"/>
                </a:solidFill>
                <a:uFillTx/>
                <a:latin typeface="Helvetica"/>
                <a:ea typeface="Helvetica"/>
                <a:cs typeface="Helvetica"/>
                <a:sym typeface="Helvetica"/>
              </a:defRPr>
            </a:pPr>
          </a:p>
        </p:txBody>
      </p:sp>
      <p:sp>
        <p:nvSpPr>
          <p:cNvPr id="623" name="连按此项以编辑"/>
          <p:cNvSpPr txBox="1"/>
          <p:nvPr>
            <p:ph type="title"/>
          </p:nvPr>
        </p:nvSpPr>
        <p:spPr>
          <a:prstGeom prst="rect">
            <a:avLst/>
          </a:prstGeom>
        </p:spPr>
        <p:txBody>
          <a:bodyPr/>
          <a:lstStyle/>
          <a:p>
            <a:pPr defTabSz="561340">
              <a:spcBef>
                <a:spcPts val="2200"/>
              </a:spcBef>
              <a:defRPr sz="5100"/>
            </a:pPr>
          </a:p>
        </p:txBody>
      </p:sp>
      <p:sp>
        <p:nvSpPr>
          <p:cNvPr id="624" name="持续部署…"/>
          <p:cNvSpPr/>
          <p:nvPr/>
        </p:nvSpPr>
        <p:spPr>
          <a:xfrm>
            <a:off x="1991669" y="631269"/>
            <a:ext cx="6245964" cy="6245964"/>
          </a:xfrm>
          <a:prstGeom prst="ellipse">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25500">
              <a:buClrTx/>
              <a:buFontTx/>
              <a:defRPr sz="4200">
                <a:solidFill>
                  <a:srgbClr val="3B3B3B"/>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持续部署</a:t>
            </a:r>
          </a:p>
          <a:p>
            <a:pPr algn="ctr" defTabSz="825500">
              <a:buClrTx/>
              <a:buFontTx/>
              <a:defRPr sz="4200">
                <a:solidFill>
                  <a:srgbClr val="3B3B3B"/>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CD</a:t>
            </a:r>
          </a:p>
          <a:p>
            <a:pPr algn="ctr" defTabSz="825500">
              <a:buClrTx/>
              <a:buFontTx/>
              <a:defRPr sz="4900">
                <a:solidFill>
                  <a:srgbClr val="D41D04"/>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{低成本、低风险</a:t>
            </a:r>
          </a:p>
          <a:p>
            <a:pPr algn="ctr" defTabSz="825500">
              <a:buClrTx/>
              <a:buFontTx/>
              <a:defRPr sz="4900">
                <a:solidFill>
                  <a:srgbClr val="D41D04"/>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高频率、全自动}</a:t>
            </a:r>
          </a:p>
        </p:txBody>
      </p:sp>
      <p:sp>
        <p:nvSpPr>
          <p:cNvPr id="625" name="微服务…"/>
          <p:cNvSpPr/>
          <p:nvPr/>
        </p:nvSpPr>
        <p:spPr>
          <a:xfrm>
            <a:off x="15764372" y="631269"/>
            <a:ext cx="6245964" cy="6245964"/>
          </a:xfrm>
          <a:prstGeom prst="ellipse">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25500">
              <a:buClrTx/>
              <a:buFontTx/>
              <a:defRPr sz="4200">
                <a:solidFill>
                  <a:srgbClr val="3B3B3B"/>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微服务</a:t>
            </a:r>
          </a:p>
          <a:p>
            <a:pPr algn="ctr" defTabSz="825500">
              <a:buClrTx/>
              <a:buFontTx/>
              <a:defRPr sz="4200">
                <a:solidFill>
                  <a:srgbClr val="3B3B3B"/>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MS</a:t>
            </a:r>
          </a:p>
          <a:p>
            <a:pPr algn="ctr" defTabSz="825500">
              <a:buClrTx/>
              <a:buFontTx/>
              <a:defRPr sz="4900">
                <a:solidFill>
                  <a:srgbClr val="D41D04"/>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松耦合、局部变更</a:t>
            </a:r>
          </a:p>
          <a:p>
            <a:pPr algn="ctr" defTabSz="825500">
              <a:buClrTx/>
              <a:buFontTx/>
              <a:defRPr sz="4900">
                <a:solidFill>
                  <a:srgbClr val="D41D04"/>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变化快、周期短</a:t>
            </a:r>
          </a:p>
        </p:txBody>
      </p:sp>
      <p:sp>
        <p:nvSpPr>
          <p:cNvPr id="626" name="容器…"/>
          <p:cNvSpPr/>
          <p:nvPr/>
        </p:nvSpPr>
        <p:spPr>
          <a:xfrm>
            <a:off x="9397958" y="6778504"/>
            <a:ext cx="6245964" cy="6245964"/>
          </a:xfrm>
          <a:prstGeom prst="ellipse">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25500">
              <a:buClrTx/>
              <a:buFontTx/>
              <a:defRPr sz="4200">
                <a:solidFill>
                  <a:srgbClr val="3B3B3B"/>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容器</a:t>
            </a:r>
          </a:p>
          <a:p>
            <a:pPr algn="ctr" defTabSz="825500">
              <a:buClrTx/>
              <a:buFontTx/>
              <a:defRPr sz="4200">
                <a:solidFill>
                  <a:srgbClr val="3B3B3B"/>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Container</a:t>
            </a:r>
          </a:p>
          <a:p>
            <a:pPr algn="ctr" defTabSz="825500">
              <a:buClrTx/>
              <a:buFontTx/>
              <a:defRPr sz="4900">
                <a:solidFill>
                  <a:srgbClr val="D41D04"/>
                </a:solidFill>
                <a:effectLst>
                  <a:outerShdw sx="100000" sy="100000" kx="0" ky="0" algn="b" rotWithShape="0" blurRad="12700" dist="12700" dir="5400000">
                    <a:srgbClr val="FFFFFF">
                      <a:alpha val="25000"/>
                    </a:srgbClr>
                  </a:outerShdw>
                </a:effectLst>
                <a:uFillTx/>
                <a:latin typeface="Helvetica Neue Medium"/>
                <a:ea typeface="Helvetica Neue Medium"/>
                <a:cs typeface="Helvetica Neue Medium"/>
                <a:sym typeface="Helvetica Neue Medium"/>
              </a:defRPr>
            </a:pPr>
            <a:r>
              <a:t>快、轻、微</a:t>
            </a:r>
          </a:p>
        </p:txBody>
      </p:sp>
      <p:sp>
        <p:nvSpPr>
          <p:cNvPr id="627" name="线条"/>
          <p:cNvSpPr/>
          <p:nvPr/>
        </p:nvSpPr>
        <p:spPr>
          <a:xfrm flipV="1">
            <a:off x="15426629" y="6610018"/>
            <a:ext cx="2262464" cy="2262465"/>
          </a:xfrm>
          <a:prstGeom prst="line">
            <a:avLst/>
          </a:prstGeom>
          <a:ln w="76200">
            <a:solidFill>
              <a:srgbClr val="000000"/>
            </a:solidFill>
            <a:miter lim="400000"/>
            <a:tailEnd type="triangle"/>
          </a:ln>
        </p:spPr>
        <p:txBody>
          <a:bodyPr lIns="50800" tIns="50800" rIns="50800" bIns="50800" anchor="ctr"/>
          <a:lstStyle/>
          <a:p>
            <a:pPr algn="ctr" defTabSz="825500">
              <a:buClrTx/>
              <a:buFontTx/>
              <a:defRPr sz="4200">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pPr>
          </a:p>
        </p:txBody>
      </p:sp>
      <p:sp>
        <p:nvSpPr>
          <p:cNvPr id="628" name="线条"/>
          <p:cNvSpPr/>
          <p:nvPr/>
        </p:nvSpPr>
        <p:spPr>
          <a:xfrm flipH="1" flipV="1">
            <a:off x="5846923" y="6779462"/>
            <a:ext cx="3696506" cy="2719980"/>
          </a:xfrm>
          <a:prstGeom prst="line">
            <a:avLst/>
          </a:prstGeom>
          <a:ln w="76200">
            <a:solidFill>
              <a:srgbClr val="000000"/>
            </a:solidFill>
            <a:miter lim="400000"/>
            <a:tailEnd type="triangle"/>
          </a:ln>
        </p:spPr>
        <p:txBody>
          <a:bodyPr lIns="50800" tIns="50800" rIns="50800" bIns="50800" anchor="ctr"/>
          <a:lstStyle/>
          <a:p>
            <a:pPr algn="ctr" defTabSz="825500">
              <a:buClrTx/>
              <a:buFontTx/>
              <a:defRPr sz="4200">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pPr>
          </a:p>
        </p:txBody>
      </p:sp>
      <p:sp>
        <p:nvSpPr>
          <p:cNvPr id="629" name="弹性"/>
          <p:cNvSpPr txBox="1"/>
          <p:nvPr/>
        </p:nvSpPr>
        <p:spPr>
          <a:xfrm>
            <a:off x="6317520" y="7091817"/>
            <a:ext cx="14351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buClrTx/>
              <a:buFontTx/>
              <a:defRPr sz="52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stStyle>
          <a:p>
            <a:pPr/>
            <a:r>
              <a:t>弹性</a:t>
            </a:r>
          </a:p>
        </p:txBody>
      </p:sp>
      <p:sp>
        <p:nvSpPr>
          <p:cNvPr id="630" name="速度"/>
          <p:cNvSpPr txBox="1"/>
          <p:nvPr/>
        </p:nvSpPr>
        <p:spPr>
          <a:xfrm>
            <a:off x="7293729" y="8014835"/>
            <a:ext cx="14351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buClrTx/>
              <a:buFontTx/>
              <a:defRPr sz="52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stStyle>
          <a:p>
            <a:pPr/>
            <a:r>
              <a:t>速度</a:t>
            </a:r>
          </a:p>
        </p:txBody>
      </p:sp>
      <p:sp>
        <p:nvSpPr>
          <p:cNvPr id="631" name="不可变部署"/>
          <p:cNvSpPr txBox="1"/>
          <p:nvPr/>
        </p:nvSpPr>
        <p:spPr>
          <a:xfrm>
            <a:off x="16313050" y="7640446"/>
            <a:ext cx="34163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buClrTx/>
              <a:buFontTx/>
              <a:defRPr sz="5200">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stStyle>
          <a:p>
            <a:pPr/>
            <a:r>
              <a:t>不可变部署</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参考Ernest Mueller的博客"/>
          <p:cNvSpPr txBox="1"/>
          <p:nvPr>
            <p:ph type="body" idx="21"/>
          </p:nvPr>
        </p:nvSpPr>
        <p:spPr>
          <a:prstGeom prst="rect">
            <a:avLst/>
          </a:prstGeom>
        </p:spPr>
        <p:txBody>
          <a:bodyPr/>
          <a:lstStyle/>
          <a:p>
            <a:pPr/>
            <a:r>
              <a:t>参考Ernest Mueller的博客</a:t>
            </a:r>
          </a:p>
        </p:txBody>
      </p:sp>
      <p:sp>
        <p:nvSpPr>
          <p:cNvPr id="318" name="DevOps定义"/>
          <p:cNvSpPr txBox="1"/>
          <p:nvPr>
            <p:ph type="title"/>
          </p:nvPr>
        </p:nvSpPr>
        <p:spPr>
          <a:prstGeom prst="rect">
            <a:avLst/>
          </a:prstGeom>
        </p:spPr>
        <p:txBody>
          <a:bodyPr/>
          <a:lstStyle/>
          <a:p>
            <a:pPr/>
            <a:r>
              <a:t>DevOps定义</a:t>
            </a:r>
          </a:p>
        </p:txBody>
      </p:sp>
      <p:sp>
        <p:nvSpPr>
          <p:cNvPr id="319" name="DevOps是一种使运维和开发工程师共同参与到IT服务的整个生命周期里协同工作的实践，从设计阶段开始，贯穿整个开发流程，直到生产系统的上线运行维护。…"/>
          <p:cNvSpPr txBox="1"/>
          <p:nvPr>
            <p:ph type="body" idx="1"/>
          </p:nvPr>
        </p:nvSpPr>
        <p:spPr>
          <a:prstGeom prst="rect">
            <a:avLst/>
          </a:prstGeom>
        </p:spPr>
        <p:txBody>
          <a:bodyPr/>
          <a:lstStyle/>
          <a:p>
            <a:pPr>
              <a:buBlip>
                <a:blip r:embed="rId2"/>
              </a:buBlip>
            </a:pPr>
            <a:r>
              <a:t>DevOps是一种使</a:t>
            </a:r>
            <a:r>
              <a:rPr i="1" u="sng"/>
              <a:t>运维</a:t>
            </a:r>
            <a:r>
              <a:t>和</a:t>
            </a:r>
            <a:r>
              <a:rPr u="sng"/>
              <a:t>开发</a:t>
            </a:r>
            <a:r>
              <a:t>工程师共同参与到IT服务的整个生命周期里协同工作的实践，从设计阶段开始，贯穿整个开发流程，直到生产系统的上线运行维护。</a:t>
            </a:r>
          </a:p>
          <a:p>
            <a:pPr>
              <a:buBlip>
                <a:blip r:embed="rId2"/>
              </a:buBlip>
            </a:pPr>
            <a:r>
              <a:t>对于运维团队而言还意味着，在他们的系统管理工作中，使用与开发人员相同的技术。</a:t>
            </a:r>
          </a:p>
        </p:txBody>
      </p:sp>
      <p:sp>
        <p:nvSpPr>
          <p:cNvPr id="320" name="幻灯片编号"/>
          <p:cNvSpPr txBox="1"/>
          <p:nvPr>
            <p:ph type="sldNum" sz="quarter" idx="2"/>
          </p:nvPr>
        </p:nvSpPr>
        <p:spPr>
          <a:xfrm>
            <a:off x="22840901" y="12976225"/>
            <a:ext cx="323901" cy="5374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1" name="devops黑.png" descr="devops黑.png"/>
          <p:cNvPicPr>
            <a:picLocks noChangeAspect="1"/>
          </p:cNvPicPr>
          <p:nvPr/>
        </p:nvPicPr>
        <p:blipFill>
          <a:blip r:embed="rId3">
            <a:extLst/>
          </a:blip>
          <a:stretch>
            <a:fillRect/>
          </a:stretch>
        </p:blipFill>
        <p:spPr>
          <a:xfrm>
            <a:off x="-232643" y="11623162"/>
            <a:ext cx="2560807" cy="2560807"/>
          </a:xfrm>
          <a:prstGeom prst="rect">
            <a:avLst/>
          </a:prstGeom>
          <a:ln w="12700">
            <a:miter lim="400000"/>
          </a:ln>
        </p:spPr>
      </p:pic>
      <p:sp>
        <p:nvSpPr>
          <p:cNvPr id="322"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323"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pic>
        <p:nvPicPr>
          <p:cNvPr id="324" name="pasted-image.png" descr="pasted-image.png"/>
          <p:cNvPicPr>
            <a:picLocks noChangeAspect="1"/>
          </p:cNvPicPr>
          <p:nvPr/>
        </p:nvPicPr>
        <p:blipFill>
          <a:blip r:embed="rId4">
            <a:extLst/>
          </a:blip>
          <a:stretch>
            <a:fillRect/>
          </a:stretch>
        </p:blipFill>
        <p:spPr>
          <a:xfrm>
            <a:off x="13948708" y="4243659"/>
            <a:ext cx="8863254" cy="5228682"/>
          </a:xfrm>
          <a:prstGeom prst="rect">
            <a:avLst/>
          </a:prstGeom>
          <a:ln w="12700">
            <a:miter lim="400000"/>
          </a:ln>
        </p:spPr>
      </p:pic>
      <p:sp>
        <p:nvSpPr>
          <p:cNvPr id="325" name="https://theagileadmin.com/what-is-devops/"/>
          <p:cNvSpPr txBox="1"/>
          <p:nvPr/>
        </p:nvSpPr>
        <p:spPr>
          <a:xfrm>
            <a:off x="13949839" y="10016862"/>
            <a:ext cx="8860992" cy="666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https://theagileadmin.com/what-is-devops/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传统项目开发— 集成阶段"/>
          <p:cNvSpPr txBox="1"/>
          <p:nvPr>
            <p:ph type="title"/>
          </p:nvPr>
        </p:nvSpPr>
        <p:spPr>
          <a:prstGeom prst="rect">
            <a:avLst/>
          </a:prstGeom>
        </p:spPr>
        <p:txBody>
          <a:bodyPr/>
          <a:lstStyle/>
          <a:p>
            <a:pPr/>
            <a:r>
              <a:t>传统项目开发— 集成阶段</a:t>
            </a:r>
          </a:p>
        </p:txBody>
      </p:sp>
      <p:sp>
        <p:nvSpPr>
          <p:cNvPr id="634" name="软件开发周期中最痛苦的阶段，重大的问题在最后的这个阶段才开始暴露…"/>
          <p:cNvSpPr txBox="1"/>
          <p:nvPr>
            <p:ph type="body" idx="1"/>
          </p:nvPr>
        </p:nvSpPr>
        <p:spPr>
          <a:xfrm>
            <a:off x="1219200" y="2422371"/>
            <a:ext cx="21945600" cy="10014565"/>
          </a:xfrm>
          <a:prstGeom prst="rect">
            <a:avLst/>
          </a:prstGeom>
        </p:spPr>
        <p:txBody>
          <a:bodyPr/>
          <a:lstStyle/>
          <a:p>
            <a:pPr marL="634999" indent="-634999" algn="l">
              <a:lnSpc>
                <a:spcPts val="12800"/>
              </a:lnSpc>
              <a:buSzPct val="50000"/>
              <a:buBlip>
                <a:blip r:embed="rId2"/>
              </a:buBlip>
              <a:defRPr sz="4500"/>
            </a:pPr>
            <a:r>
              <a:t>软件开发周期中最痛苦的阶段，重大的问题在最后的这个阶段才开始暴露</a:t>
            </a:r>
          </a:p>
          <a:p>
            <a:pPr marL="634999" indent="-634999" algn="l">
              <a:lnSpc>
                <a:spcPts val="12800"/>
              </a:lnSpc>
              <a:buSzPct val="50000"/>
              <a:buBlip>
                <a:blip r:embed="rId2"/>
              </a:buBlip>
              <a:defRPr sz="4500"/>
            </a:pPr>
            <a:r>
              <a:t>实际上非常耗时、缺乏统筹、团队独自开发</a:t>
            </a:r>
          </a:p>
          <a:p>
            <a:pPr marL="634999" indent="-634999" algn="l">
              <a:lnSpc>
                <a:spcPts val="12800"/>
              </a:lnSpc>
              <a:buSzPct val="50000"/>
              <a:buBlip>
                <a:blip r:embed="rId2"/>
              </a:buBlip>
              <a:defRPr sz="4500"/>
            </a:pPr>
            <a:r>
              <a:t>bug导致的模块返工，数天、数周的工作量的浪费很平常</a:t>
            </a:r>
          </a:p>
          <a:p>
            <a:pPr marL="634999" indent="-634999" algn="l">
              <a:lnSpc>
                <a:spcPts val="12800"/>
              </a:lnSpc>
              <a:buSzPct val="50000"/>
              <a:buBlip>
                <a:blip r:embed="rId2"/>
              </a:buBlip>
              <a:defRPr sz="4500"/>
            </a:pPr>
            <a:r>
              <a:t>团队背靠背独自开发，各自选择自己有利的，有经验的工具开发</a:t>
            </a:r>
          </a:p>
          <a:p>
            <a:pPr marL="634999" indent="-634999" algn="l">
              <a:lnSpc>
                <a:spcPts val="12800"/>
              </a:lnSpc>
              <a:buSzPct val="50000"/>
              <a:buBlip>
                <a:blip r:embed="rId2"/>
              </a:buBlip>
              <a:defRPr sz="4500"/>
            </a:pPr>
            <a:r>
              <a:t>每个人对系统集成的感受都是绝望、沮丧、痛苦；但是大家依然认为“这是对的”</a:t>
            </a:r>
          </a:p>
        </p:txBody>
      </p:sp>
      <p:sp>
        <p:nvSpPr>
          <p:cNvPr id="635"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微服务"/>
          <p:cNvSpPr txBox="1"/>
          <p:nvPr>
            <p:ph type="title"/>
          </p:nvPr>
        </p:nvSpPr>
        <p:spPr>
          <a:prstGeom prst="rect">
            <a:avLst/>
          </a:prstGeom>
        </p:spPr>
        <p:txBody>
          <a:bodyPr/>
          <a:lstStyle/>
          <a:p>
            <a:pPr/>
            <a:r>
              <a:t>微服务</a:t>
            </a:r>
          </a:p>
        </p:txBody>
      </p:sp>
      <p:sp>
        <p:nvSpPr>
          <p:cNvPr id="638" name="火热的根子在业务驱动上：新的创新产出价值的周期需要越短越好；微服务正好能在时效上有帮助，它快的原因就是足够的小。巨大的单体应用，变更是在跟不上形势。…"/>
          <p:cNvSpPr txBox="1"/>
          <p:nvPr>
            <p:ph type="body" idx="1"/>
          </p:nvPr>
        </p:nvSpPr>
        <p:spPr>
          <a:xfrm>
            <a:off x="1219200" y="2422371"/>
            <a:ext cx="21945600" cy="10014565"/>
          </a:xfrm>
          <a:prstGeom prst="rect">
            <a:avLst/>
          </a:prstGeom>
        </p:spPr>
        <p:txBody>
          <a:bodyPr/>
          <a:lstStyle/>
          <a:p>
            <a:pPr marL="634999" indent="-634999" algn="l">
              <a:lnSpc>
                <a:spcPts val="12800"/>
              </a:lnSpc>
              <a:buSzPct val="50000"/>
              <a:buBlip>
                <a:blip r:embed="rId2"/>
              </a:buBlip>
              <a:defRPr sz="4500"/>
            </a:pPr>
            <a:r>
              <a:t>火热的根子在业务驱动上：新的创新产出价值的周期需要越短越好；微服务正好能在时效上有帮助，它快的原因就是足够的小。巨大的单体应用，变更是在跟不上形势。</a:t>
            </a:r>
          </a:p>
          <a:p>
            <a:pPr marL="634999" indent="-634999" algn="l">
              <a:lnSpc>
                <a:spcPts val="12800"/>
              </a:lnSpc>
              <a:buSzPct val="50000"/>
              <a:buBlip>
                <a:blip r:embed="rId2"/>
              </a:buBlip>
              <a:defRPr sz="4500"/>
            </a:pPr>
            <a:r>
              <a:t>今天摆在每个人面前的压力，微服务可能是我们需要去践行的最好的架构类型</a:t>
            </a:r>
          </a:p>
          <a:p>
            <a:pPr marL="634999" indent="-634999" algn="l">
              <a:lnSpc>
                <a:spcPts val="12800"/>
              </a:lnSpc>
              <a:buSzPct val="50000"/>
              <a:buBlip>
                <a:blip r:embed="rId2"/>
              </a:buBlip>
              <a:defRPr sz="4500"/>
            </a:pPr>
            <a:r>
              <a:t>获得“用最好的工具解决特定的问题”的自由</a:t>
            </a:r>
          </a:p>
          <a:p>
            <a:pPr marL="634999" indent="-634999" algn="l">
              <a:lnSpc>
                <a:spcPts val="12800"/>
              </a:lnSpc>
              <a:buSzPct val="50000"/>
              <a:buBlip>
                <a:blip r:embed="rId2"/>
              </a:buBlip>
              <a:defRPr sz="4500"/>
            </a:pPr>
            <a:r>
              <a:t>其实比处理单体架构系统的难度高了</a:t>
            </a:r>
          </a:p>
        </p:txBody>
      </p:sp>
      <p:sp>
        <p:nvSpPr>
          <p:cNvPr id="639"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1" name="AppleComp.png" descr="AppleComp.png"/>
          <p:cNvPicPr>
            <a:picLocks noChangeAspect="1"/>
          </p:cNvPicPr>
          <p:nvPr/>
        </p:nvPicPr>
        <p:blipFill>
          <a:blip r:embed="rId2">
            <a:extLst/>
          </a:blip>
          <a:srcRect l="0" t="215" r="0" b="215"/>
          <a:stretch>
            <a:fillRect/>
          </a:stretch>
        </p:blipFill>
        <p:spPr>
          <a:xfrm>
            <a:off x="10554411" y="3656587"/>
            <a:ext cx="12712701" cy="7180394"/>
          </a:xfrm>
          <a:prstGeom prst="rect">
            <a:avLst/>
          </a:prstGeom>
          <a:ln w="12700"/>
          <a:effectLst>
            <a:reflection blurRad="0" stA="14000" stPos="0" endA="0" endPos="40000" dist="0" dir="5400000" fadeDir="5400000" sx="100000" sy="-100000" kx="0" ky="0" algn="bl" rotWithShape="0"/>
          </a:effectLst>
        </p:spPr>
      </p:pic>
      <p:sp>
        <p:nvSpPr>
          <p:cNvPr id="642" name="容器"/>
          <p:cNvSpPr txBox="1"/>
          <p:nvPr>
            <p:ph type="title"/>
          </p:nvPr>
        </p:nvSpPr>
        <p:spPr>
          <a:prstGeom prst="rect">
            <a:avLst/>
          </a:prstGeom>
        </p:spPr>
        <p:txBody>
          <a:bodyPr/>
          <a:lstStyle/>
          <a:p>
            <a:pPr/>
            <a:r>
              <a:t>容器</a:t>
            </a:r>
          </a:p>
        </p:txBody>
      </p:sp>
      <p:sp>
        <p:nvSpPr>
          <p:cNvPr id="643" name="用来消除微服务部署的各种不爽；相对而言单体应用部署的逻辑比较简单，只需要做好流程的标准化即可。但是标准化是创新的克星。…"/>
          <p:cNvSpPr txBox="1"/>
          <p:nvPr>
            <p:ph type="body" sz="quarter" idx="1"/>
          </p:nvPr>
        </p:nvSpPr>
        <p:spPr>
          <a:prstGeom prst="rect">
            <a:avLst/>
          </a:prstGeom>
        </p:spPr>
        <p:txBody>
          <a:bodyPr/>
          <a:lstStyle/>
          <a:p>
            <a:pPr>
              <a:buBlip>
                <a:blip r:embed="rId3"/>
              </a:buBlip>
              <a:defRPr sz="3200"/>
            </a:pPr>
            <a:r>
              <a:t>用来消除微服务部署的各种不爽；相对而言单体应用部署的逻辑比较简单，只需要做好流程的标准化即可。但是标准化是创新的克星。</a:t>
            </a:r>
          </a:p>
          <a:p>
            <a:pPr>
              <a:buBlip>
                <a:blip r:embed="rId3"/>
              </a:buBlip>
              <a:defRPr sz="3200"/>
            </a:pPr>
            <a:r>
              <a:t>与其强制推行标准化部署流程，不如交付标准化的交付对象—容器</a:t>
            </a:r>
          </a:p>
          <a:p>
            <a:pPr>
              <a:buBlip>
                <a:blip r:embed="rId3"/>
              </a:buBlip>
              <a:defRPr sz="3200"/>
            </a:pPr>
            <a:r>
              <a:t>容器的特性：服务的隔离性、不可变形、自给自足性、更高的计算密度</a:t>
            </a:r>
          </a:p>
        </p:txBody>
      </p:sp>
      <p:sp>
        <p:nvSpPr>
          <p:cNvPr id="644"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5" name="page32image11112.png" descr="page32image11112.png"/>
          <p:cNvPicPr>
            <a:picLocks noChangeAspect="1"/>
          </p:cNvPicPr>
          <p:nvPr/>
        </p:nvPicPr>
        <p:blipFill>
          <a:blip r:embed="rId4">
            <a:extLst/>
          </a:blip>
          <a:stretch>
            <a:fillRect/>
          </a:stretch>
        </p:blipFill>
        <p:spPr>
          <a:xfrm>
            <a:off x="10185742" y="3420823"/>
            <a:ext cx="12887354" cy="8014180"/>
          </a:xfrm>
          <a:prstGeom prst="rect">
            <a:avLst/>
          </a:prstGeom>
          <a:ln w="12700">
            <a:miter lim="400000"/>
          </a:ln>
        </p:spPr>
      </p:pic>
      <p:sp>
        <p:nvSpPr>
          <p:cNvPr id="646" name="文本"/>
          <p:cNvSpPr txBox="1"/>
          <p:nvPr/>
        </p:nvSpPr>
        <p:spPr>
          <a:xfrm>
            <a:off x="10086039" y="301597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buClrTx/>
              <a:buFontTx/>
              <a:defRPr sz="1200">
                <a:solidFill>
                  <a:srgbClr val="000000"/>
                </a:solidFill>
                <a:uFillTx/>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8" name="AppleComp.png" descr="AppleComp.png"/>
          <p:cNvPicPr>
            <a:picLocks noChangeAspect="1"/>
          </p:cNvPicPr>
          <p:nvPr/>
        </p:nvPicPr>
        <p:blipFill>
          <a:blip r:embed="rId2">
            <a:extLst/>
          </a:blip>
          <a:srcRect l="0" t="215" r="0" b="215"/>
          <a:stretch>
            <a:fillRect/>
          </a:stretch>
        </p:blipFill>
        <p:spPr>
          <a:xfrm>
            <a:off x="10554411" y="3656587"/>
            <a:ext cx="12712701" cy="7180394"/>
          </a:xfrm>
          <a:prstGeom prst="rect">
            <a:avLst/>
          </a:prstGeom>
          <a:ln w="12700"/>
          <a:effectLst>
            <a:reflection blurRad="0" stA="14000" stPos="0" endA="0" endPos="40000" dist="0" dir="5400000" fadeDir="5400000" sx="100000" sy="-100000" kx="0" ky="0" algn="bl" rotWithShape="0"/>
          </a:effectLst>
        </p:spPr>
      </p:pic>
      <p:sp>
        <p:nvSpPr>
          <p:cNvPr id="649" name="三个火枪手：…"/>
          <p:cNvSpPr txBox="1"/>
          <p:nvPr>
            <p:ph type="title"/>
          </p:nvPr>
        </p:nvSpPr>
        <p:spPr>
          <a:xfrm>
            <a:off x="1219200" y="584200"/>
            <a:ext cx="21945600" cy="2757344"/>
          </a:xfrm>
          <a:prstGeom prst="rect">
            <a:avLst/>
          </a:prstGeom>
        </p:spPr>
        <p:txBody>
          <a:bodyPr/>
          <a:lstStyle/>
          <a:p>
            <a:pPr>
              <a:defRPr spc="-273" sz="7300"/>
            </a:pPr>
            <a:r>
              <a:t>三个火枪手：</a:t>
            </a:r>
          </a:p>
          <a:p>
            <a:pPr>
              <a:defRPr spc="-273" sz="7300"/>
            </a:pPr>
            <a:r>
              <a:t>持续部署、微服务和容器的协同</a:t>
            </a:r>
          </a:p>
        </p:txBody>
      </p:sp>
      <p:sp>
        <p:nvSpPr>
          <p:cNvPr id="650" name="这三个人简直是天作之合…"/>
          <p:cNvSpPr txBox="1"/>
          <p:nvPr>
            <p:ph type="body" sz="quarter" idx="1"/>
          </p:nvPr>
        </p:nvSpPr>
        <p:spPr>
          <a:xfrm>
            <a:off x="1219200" y="3962400"/>
            <a:ext cx="8191060" cy="7851082"/>
          </a:xfrm>
          <a:prstGeom prst="rect">
            <a:avLst/>
          </a:prstGeom>
        </p:spPr>
        <p:txBody>
          <a:bodyPr/>
          <a:lstStyle/>
          <a:p>
            <a:pPr marL="415192" indent="-415192">
              <a:buBlip>
                <a:blip r:embed="rId3"/>
              </a:buBlip>
              <a:defRPr sz="4200"/>
            </a:pPr>
            <a:r>
              <a:t>这三个人简直是天作之合</a:t>
            </a:r>
          </a:p>
          <a:p>
            <a:pPr marL="415192" indent="-415192">
              <a:buBlip>
                <a:blip r:embed="rId3"/>
              </a:buBlip>
              <a:defRPr sz="4200"/>
            </a:pPr>
            <a:r>
              <a:t>持续部署：提供快速持续的反馈</a:t>
            </a:r>
          </a:p>
          <a:p>
            <a:pPr marL="415192" indent="-415192">
              <a:buBlip>
                <a:blip r:embed="rId3"/>
              </a:buBlip>
              <a:defRPr sz="4200"/>
            </a:pPr>
            <a:r>
              <a:t>微服务：自由的决策、快速地开发、更容易地扩展</a:t>
            </a:r>
          </a:p>
          <a:p>
            <a:pPr marL="415192" indent="-415192">
              <a:buBlip>
                <a:blip r:embed="rId3"/>
              </a:buBlip>
              <a:defRPr sz="4200"/>
            </a:pPr>
            <a:r>
              <a:t>容器：解决部署的问题、帮助微服务的落地、不可变性增加了可靠性</a:t>
            </a:r>
          </a:p>
        </p:txBody>
      </p:sp>
      <p:sp>
        <p:nvSpPr>
          <p:cNvPr id="651"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2" name="pasted-image.png" descr="pasted-image.png"/>
          <p:cNvPicPr>
            <a:picLocks noChangeAspect="1"/>
          </p:cNvPicPr>
          <p:nvPr/>
        </p:nvPicPr>
        <p:blipFill>
          <a:blip r:embed="rId4">
            <a:extLst/>
          </a:blip>
          <a:stretch>
            <a:fillRect/>
          </a:stretch>
        </p:blipFill>
        <p:spPr>
          <a:xfrm>
            <a:off x="12141902" y="4143055"/>
            <a:ext cx="9537719" cy="5961075"/>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4" name="20141215035952899.jpeg" descr="20141215035952899.jpeg"/>
          <p:cNvPicPr>
            <a:picLocks noChangeAspect="1"/>
          </p:cNvPicPr>
          <p:nvPr/>
        </p:nvPicPr>
        <p:blipFill>
          <a:blip r:embed="rId2">
            <a:extLst/>
          </a:blip>
          <a:stretch>
            <a:fillRect/>
          </a:stretch>
        </p:blipFill>
        <p:spPr>
          <a:xfrm>
            <a:off x="-21206" y="-28570"/>
            <a:ext cx="26824485" cy="20336039"/>
          </a:xfrm>
          <a:prstGeom prst="rect">
            <a:avLst/>
          </a:prstGeom>
          <a:ln w="12700">
            <a:miter lim="400000"/>
          </a:ln>
        </p:spPr>
      </p:pic>
      <p:grpSp>
        <p:nvGrpSpPr>
          <p:cNvPr id="659" name="成组">
            <a:hlinkClick r:id="" invalidUrl="" action="ppaction://hlinkshowjump?jump=nextslide" tgtFrame="" tooltip="" history="1" highlightClick="0" endSnd="0"/>
          </p:cNvPr>
          <p:cNvGrpSpPr/>
          <p:nvPr/>
        </p:nvGrpSpPr>
        <p:grpSpPr>
          <a:xfrm>
            <a:off x="0" y="2275386"/>
            <a:ext cx="8416772" cy="9459416"/>
            <a:chOff x="0" y="0"/>
            <a:chExt cx="8416771" cy="9459414"/>
          </a:xfrm>
        </p:grpSpPr>
        <p:sp>
          <p:nvSpPr>
            <p:cNvPr id="655" name="形状">
              <a:hlinkClick r:id="" invalidUrl="" action="ppaction://hlinkshowjump?jump=nextslide" tgtFrame="" tooltip="" history="1" highlightClick="0" endSnd="0"/>
            </p:cNvPr>
            <p:cNvSpPr/>
            <p:nvPr/>
          </p:nvSpPr>
          <p:spPr>
            <a:xfrm>
              <a:off x="0" y="0"/>
              <a:ext cx="8294056" cy="9459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83" y="0"/>
                  </a:moveTo>
                  <a:cubicBezTo>
                    <a:pt x="16085" y="0"/>
                    <a:pt x="21600" y="4835"/>
                    <a:pt x="21600" y="10800"/>
                  </a:cubicBezTo>
                  <a:cubicBezTo>
                    <a:pt x="21600" y="16765"/>
                    <a:pt x="16085" y="21600"/>
                    <a:pt x="9283" y="21600"/>
                  </a:cubicBezTo>
                  <a:cubicBezTo>
                    <a:pt x="5575" y="21600"/>
                    <a:pt x="2250" y="20164"/>
                    <a:pt x="0" y="17884"/>
                  </a:cubicBezTo>
                  <a:lnTo>
                    <a:pt x="0" y="3716"/>
                  </a:lnTo>
                  <a:cubicBezTo>
                    <a:pt x="2250" y="1436"/>
                    <a:pt x="5575" y="0"/>
                    <a:pt x="9283" y="0"/>
                  </a:cubicBezTo>
                  <a:close/>
                </a:path>
              </a:pathLst>
            </a:custGeom>
            <a:solidFill>
              <a:srgbClr val="01A2D6"/>
            </a:solidFill>
            <a:ln w="25400" cap="flat">
              <a:noFill/>
              <a:round/>
            </a:ln>
            <a:effectLst/>
          </p:spPr>
          <p:txBody>
            <a:bodyPr wrap="square" lIns="0" tIns="0" rIns="0" bIns="0" numCol="1" anchor="t">
              <a:noAutofit/>
            </a:bodyPr>
            <a:lstStyle/>
            <a:p>
              <a:pPr defTabSz="914400">
                <a:buClrTx/>
                <a:buFontTx/>
                <a:defRPr sz="2200">
                  <a:solidFill>
                    <a:srgbClr val="000000"/>
                  </a:solidFill>
                  <a:uFillTx/>
                  <a:latin typeface="Helvetica"/>
                  <a:ea typeface="Helvetica"/>
                  <a:cs typeface="Helvetica"/>
                  <a:sym typeface="Helvetica"/>
                </a:defRPr>
              </a:pPr>
            </a:p>
          </p:txBody>
        </p:sp>
        <p:sp>
          <p:nvSpPr>
            <p:cNvPr id="656" name="问答…"/>
            <p:cNvSpPr txBox="1"/>
            <p:nvPr/>
          </p:nvSpPr>
          <p:spPr>
            <a:xfrm>
              <a:off x="1380971" y="2558007"/>
              <a:ext cx="7035801" cy="43434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buClr>
                  <a:srgbClr val="FFFFFF"/>
                </a:buClr>
                <a:buFont typeface="Novecento sans wide Normal"/>
                <a:defRPr sz="12000">
                  <a:solidFill>
                    <a:srgbClr val="FFFFFF"/>
                  </a:solidFill>
                  <a:uFill>
                    <a:solidFill>
                      <a:srgbClr val="FFFFFF"/>
                    </a:solidFill>
                  </a:uFill>
                  <a:latin typeface="+mj-lt"/>
                  <a:ea typeface="+mj-ea"/>
                  <a:cs typeface="+mj-cs"/>
                  <a:sym typeface="Novecento sans wide Normal"/>
                </a:defRPr>
              </a:pPr>
              <a:r>
                <a:t>问答</a:t>
              </a:r>
            </a:p>
            <a:p>
              <a:pPr>
                <a:buClr>
                  <a:srgbClr val="FFFFFF"/>
                </a:buClr>
                <a:buFont typeface="Novecento sans wide Normal"/>
                <a:defRPr sz="12000">
                  <a:solidFill>
                    <a:srgbClr val="FFFFFF"/>
                  </a:solidFill>
                  <a:uFill>
                    <a:solidFill>
                      <a:srgbClr val="FFFFFF"/>
                    </a:solidFill>
                  </a:uFill>
                  <a:latin typeface="+mj-lt"/>
                  <a:ea typeface="+mj-ea"/>
                  <a:cs typeface="+mj-cs"/>
                  <a:sym typeface="Novecento sans wide Normal"/>
                </a:defRPr>
              </a:pPr>
              <a:r>
                <a:t>时间</a:t>
              </a:r>
            </a:p>
          </p:txBody>
        </p:sp>
        <p:sp>
          <p:nvSpPr>
            <p:cNvPr id="657" name="文本"/>
            <p:cNvSpPr txBox="1"/>
            <p:nvPr/>
          </p:nvSpPr>
          <p:spPr>
            <a:xfrm>
              <a:off x="457200" y="7087331"/>
              <a:ext cx="7188200" cy="685801"/>
            </a:xfrm>
            <a:prstGeom prst="rect">
              <a:avLst/>
            </a:prstGeom>
            <a:noFill/>
            <a:ln w="12700" cap="flat">
              <a:noFill/>
              <a:round/>
            </a:ln>
            <a:effectLst/>
          </p:spPr>
          <p:txBody>
            <a:bodyPr wrap="square" lIns="38100" tIns="38100" rIns="38100" bIns="38100" numCol="1" anchor="ctr">
              <a:spAutoFit/>
            </a:bodyPr>
            <a:lstStyle/>
            <a:p>
              <a:pPr>
                <a:buClr>
                  <a:srgbClr val="E0E0E0"/>
                </a:buClr>
              </a:pPr>
            </a:p>
          </p:txBody>
        </p:sp>
        <p:sp>
          <p:nvSpPr>
            <p:cNvPr id="658" name=""/>
            <p:cNvSpPr txBox="1"/>
            <p:nvPr/>
          </p:nvSpPr>
          <p:spPr>
            <a:xfrm>
              <a:off x="3674565" y="533273"/>
              <a:ext cx="1752601" cy="1850282"/>
            </a:xfrm>
            <a:prstGeom prst="rect">
              <a:avLst/>
            </a:prstGeom>
            <a:noFill/>
            <a:ln w="12700"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a:buClr>
                  <a:srgbClr val="FFFFFF"/>
                </a:buClr>
                <a:buFont typeface="RaphaelIcons Medium"/>
                <a:defRPr sz="13700">
                  <a:solidFill>
                    <a:srgbClr val="ADD8E7"/>
                  </a:solidFill>
                  <a:uFill>
                    <a:solidFill>
                      <a:srgbClr val="16335F"/>
                    </a:solidFill>
                  </a:uFill>
                  <a:latin typeface="WebHostingHub-Glyphs"/>
                  <a:ea typeface="WebHostingHub-Glyphs"/>
                  <a:cs typeface="WebHostingHub-Glyphs"/>
                  <a:sym typeface="WebHostingHub-Glyphs"/>
                </a:defRPr>
              </a:lvl1pPr>
            </a:lstStyle>
            <a:p>
              <a:pPr/>
              <a:r>
                <a:t></a:t>
              </a:r>
            </a:p>
          </p:txBody>
        </p:sp>
      </p:grpSp>
      <p:sp>
        <p:nvSpPr>
          <p:cNvPr id="660" name=""/>
          <p:cNvSpPr/>
          <p:nvPr/>
        </p:nvSpPr>
        <p:spPr>
          <a:xfrm>
            <a:off x="7721600" y="6667500"/>
            <a:ext cx="1181100" cy="1181100"/>
          </a:xfrm>
          <a:prstGeom prst="ellipse">
            <a:avLst/>
          </a:prstGeom>
          <a:solidFill>
            <a:srgbClr val="72808A"/>
          </a:solidFill>
          <a:ln w="50800">
            <a:miter lim="400000"/>
          </a:ln>
          <a:extLst>
            <a:ext uri="{C572A759-6A51-4108-AA02-DFA0A04FC94B}">
              <ma14:wrappingTextBoxFlag xmlns:ma14="http://schemas.microsoft.com/office/mac/drawingml/2011/main" val="1"/>
            </a:ext>
          </a:extLst>
        </p:spPr>
        <p:txBody>
          <a:bodyPr lIns="0" tIns="0" rIns="0" bIns="0"/>
          <a:lstStyle>
            <a:lvl1pPr defTabSz="2590800">
              <a:buClr>
                <a:srgbClr val="FFFFFF"/>
              </a:buClr>
              <a:buFont typeface="FontAwesome Regular"/>
              <a:defRPr sz="5600">
                <a:solidFill>
                  <a:srgbClr val="FFFFFF"/>
                </a:solidFill>
                <a:uFill>
                  <a:solidFill>
                    <a:srgbClr val="FFFFFF"/>
                  </a:solidFill>
                </a:uFill>
                <a:latin typeface="WebHostingHub-Glyphs"/>
                <a:ea typeface="WebHostingHub-Glyphs"/>
                <a:cs typeface="WebHostingHub-Glyphs"/>
                <a:sym typeface="WebHostingHub-Glyphs"/>
              </a:defRPr>
            </a:lvl1pPr>
          </a:lstStyle>
          <a:p>
            <a:pPr>
              <a:defRPr>
                <a:solidFill>
                  <a:srgbClr val="009FD8"/>
                </a:solidFill>
                <a:uFill>
                  <a:solidFill>
                    <a:srgbClr val="009FD8"/>
                  </a:solidFill>
                </a:uFill>
              </a:defRPr>
            </a:pPr>
            <a:r>
              <a:rPr>
                <a:solidFill>
                  <a:srgbClr val="FFFFFF"/>
                </a:solidFill>
                <a:uFill>
                  <a:solidFill>
                    <a:srgbClr val="FFFFFF"/>
                  </a:solidFill>
                </a:uFill>
              </a:rPr>
              <a:t></a:t>
            </a:r>
          </a:p>
        </p:txBody>
      </p:sp>
      <p:sp>
        <p:nvSpPr>
          <p:cNvPr id="661" name="圆形"/>
          <p:cNvSpPr/>
          <p:nvPr/>
        </p:nvSpPr>
        <p:spPr>
          <a:xfrm>
            <a:off x="7807200" y="9575484"/>
            <a:ext cx="508001" cy="508001"/>
          </a:xfrm>
          <a:prstGeom prst="ellipse">
            <a:avLst/>
          </a:prstGeom>
          <a:solidFill>
            <a:srgbClr val="01A2D6"/>
          </a:solidFill>
          <a:ln w="25400"/>
        </p:spPr>
        <p:txBody>
          <a:bodyPr lIns="0" tIns="0" rIns="0" bIns="0"/>
          <a:lstStyle/>
          <a:p>
            <a:pPr defTabSz="914400">
              <a:buClrTx/>
              <a:buFontTx/>
              <a:defRPr sz="2200">
                <a:solidFill>
                  <a:srgbClr val="000000"/>
                </a:solidFill>
                <a:uFillTx/>
                <a:latin typeface="Helvetica"/>
                <a:ea typeface="Helvetica"/>
                <a:cs typeface="Helvetica"/>
                <a:sym typeface="Helvetica"/>
              </a:defRPr>
            </a:pPr>
          </a:p>
        </p:txBody>
      </p:sp>
      <p:pic>
        <p:nvPicPr>
          <p:cNvPr id="662" name="DevOps教练微信-qrc-mydevops.jpg" descr="DevOps教练微信-qrc-mydevops.jpg"/>
          <p:cNvPicPr>
            <a:picLocks noChangeAspect="1"/>
          </p:cNvPicPr>
          <p:nvPr/>
        </p:nvPicPr>
        <p:blipFill>
          <a:blip r:embed="rId3">
            <a:extLst/>
          </a:blip>
          <a:stretch>
            <a:fillRect/>
          </a:stretch>
        </p:blipFill>
        <p:spPr>
          <a:xfrm>
            <a:off x="18682208" y="81478"/>
            <a:ext cx="5694031" cy="5694031"/>
          </a:xfrm>
          <a:prstGeom prst="rect">
            <a:avLst/>
          </a:prstGeom>
          <a:ln w="12700">
            <a:miter lim="400000"/>
          </a:ln>
        </p:spPr>
      </p:pic>
      <p:sp>
        <p:nvSpPr>
          <p:cNvPr id="663" name="DevOps教练…"/>
          <p:cNvSpPr txBox="1"/>
          <p:nvPr/>
        </p:nvSpPr>
        <p:spPr>
          <a:xfrm>
            <a:off x="20267480" y="5969000"/>
            <a:ext cx="2770467"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spcBef>
                <a:spcPts val="2000"/>
              </a:spcBef>
              <a:buClrTx/>
              <a:buFontTx/>
              <a:defRPr i="1" spc="39" sz="4000">
                <a:solidFill>
                  <a:srgbClr val="5C5C5C"/>
                </a:solidFill>
                <a:uFillTx/>
                <a:latin typeface="Iowan Old Style Roman"/>
                <a:ea typeface="Iowan Old Style Roman"/>
                <a:cs typeface="Iowan Old Style Roman"/>
                <a:sym typeface="Iowan Old Style Roman"/>
              </a:defRPr>
            </a:pPr>
            <a:r>
              <a:t>DevOps教练</a:t>
            </a:r>
          </a:p>
          <a:p>
            <a:pPr defTabSz="825500">
              <a:spcBef>
                <a:spcPts val="2000"/>
              </a:spcBef>
              <a:buClrTx/>
              <a:buFontTx/>
              <a:defRPr i="1" spc="39" sz="4000">
                <a:solidFill>
                  <a:srgbClr val="5C5C5C"/>
                </a:solidFill>
                <a:uFillTx/>
                <a:latin typeface="Iowan Old Style Roman"/>
                <a:ea typeface="Iowan Old Style Roman"/>
                <a:cs typeface="Iowan Old Style Roman"/>
                <a:sym typeface="Iowan Old Style Roman"/>
              </a:defRPr>
            </a:pPr>
            <a:r>
              <a:t>微信公众号</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DevOps是什么？"/>
          <p:cNvSpPr txBox="1"/>
          <p:nvPr>
            <p:ph type="title"/>
          </p:nvPr>
        </p:nvSpPr>
        <p:spPr>
          <a:prstGeom prst="rect">
            <a:avLst/>
          </a:prstGeom>
        </p:spPr>
        <p:txBody>
          <a:bodyPr/>
          <a:lstStyle/>
          <a:p>
            <a:pPr/>
            <a:r>
              <a:t>DevOps是什么？</a:t>
            </a:r>
          </a:p>
        </p:txBody>
      </p:sp>
      <p:sp>
        <p:nvSpPr>
          <p:cNvPr id="328" name="永不休止的循环"/>
          <p:cNvSpPr txBox="1"/>
          <p:nvPr>
            <p:ph type="body" idx="1"/>
          </p:nvPr>
        </p:nvSpPr>
        <p:spPr>
          <a:prstGeom prst="rect">
            <a:avLst/>
          </a:prstGeom>
        </p:spPr>
        <p:txBody>
          <a:bodyPr/>
          <a:lstStyle/>
          <a:p>
            <a:pPr/>
            <a:r>
              <a:t>永不休止的循环</a:t>
            </a:r>
          </a:p>
        </p:txBody>
      </p:sp>
      <p:sp>
        <p:nvSpPr>
          <p:cNvPr id="329" name="幻灯片编号"/>
          <p:cNvSpPr txBox="1"/>
          <p:nvPr>
            <p:ph type="sldNum" sz="quarter" idx="2"/>
          </p:nvPr>
        </p:nvSpPr>
        <p:spPr>
          <a:xfrm>
            <a:off x="22873148" y="12976225"/>
            <a:ext cx="291654" cy="4665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devops黑.png" descr="devops黑.png"/>
          <p:cNvPicPr>
            <a:picLocks noChangeAspect="1"/>
          </p:cNvPicPr>
          <p:nvPr/>
        </p:nvPicPr>
        <p:blipFill>
          <a:blip r:embed="rId2">
            <a:extLst/>
          </a:blip>
          <a:stretch>
            <a:fillRect/>
          </a:stretch>
        </p:blipFill>
        <p:spPr>
          <a:xfrm>
            <a:off x="-232643" y="11623162"/>
            <a:ext cx="2560807" cy="2560807"/>
          </a:xfrm>
          <a:prstGeom prst="rect">
            <a:avLst/>
          </a:prstGeom>
          <a:ln w="12700">
            <a:miter lim="400000"/>
          </a:ln>
        </p:spPr>
      </p:pic>
      <p:sp>
        <p:nvSpPr>
          <p:cNvPr id="331"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332"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pic>
        <p:nvPicPr>
          <p:cNvPr id="333" name="pasted-image.pdf" descr="pasted-image.pdf"/>
          <p:cNvPicPr>
            <a:picLocks noChangeAspect="1"/>
          </p:cNvPicPr>
          <p:nvPr/>
        </p:nvPicPr>
        <p:blipFill>
          <a:blip r:embed="rId3">
            <a:extLst/>
          </a:blip>
          <a:srcRect l="1850" t="3332" r="1850" b="3332"/>
          <a:stretch>
            <a:fillRect/>
          </a:stretch>
        </p:blipFill>
        <p:spPr>
          <a:xfrm>
            <a:off x="2346065" y="2392130"/>
            <a:ext cx="19652907" cy="10389857"/>
          </a:xfrm>
          <a:prstGeom prst="rect">
            <a:avLst/>
          </a:prstGeom>
          <a:ln w="12700">
            <a:miter lim="400000"/>
          </a:ln>
        </p:spPr>
      </p:pic>
      <p:sp>
        <p:nvSpPr>
          <p:cNvPr id="334" name="引文气泡"/>
          <p:cNvSpPr/>
          <p:nvPr/>
        </p:nvSpPr>
        <p:spPr>
          <a:xfrm>
            <a:off x="214365" y="4157526"/>
            <a:ext cx="3902990" cy="2859629"/>
          </a:xfrm>
          <a:prstGeom prst="wedgeEllipseCallout">
            <a:avLst>
              <a:gd name="adj1" fmla="val 134619"/>
              <a:gd name="adj2" fmla="val 76146"/>
            </a:avLst>
          </a:prstGeom>
          <a:solidFill>
            <a:srgbClr val="DCDEE0"/>
          </a:solidFill>
          <a:ln w="50800">
            <a:solidFill>
              <a:srgbClr val="009FD8"/>
            </a:solidFill>
            <a:miter lim="400000"/>
          </a:ln>
        </p:spPr>
        <p:txBody>
          <a:bodyPr lIns="38100" tIns="38100" rIns="38100" bIns="38100"/>
          <a:lstStyle/>
          <a:p>
            <a:pPr/>
          </a:p>
        </p:txBody>
      </p:sp>
      <p:sp>
        <p:nvSpPr>
          <p:cNvPr id="335" name="Dev…"/>
          <p:cNvSpPr txBox="1"/>
          <p:nvPr/>
        </p:nvSpPr>
        <p:spPr>
          <a:xfrm>
            <a:off x="515380" y="4563155"/>
            <a:ext cx="3225305" cy="226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Dev</a:t>
            </a:r>
          </a:p>
          <a:p>
            <a:pPr algn="ctr">
              <a:defRPr sz="4000"/>
            </a:pPr>
            <a:r>
              <a:t>Development</a:t>
            </a:r>
          </a:p>
          <a:p>
            <a:pPr algn="ctr">
              <a:defRPr sz="4000"/>
            </a:pPr>
            <a:r>
              <a:t>开发</a:t>
            </a:r>
          </a:p>
        </p:txBody>
      </p:sp>
      <p:sp>
        <p:nvSpPr>
          <p:cNvPr id="336" name="引文气泡"/>
          <p:cNvSpPr/>
          <p:nvPr/>
        </p:nvSpPr>
        <p:spPr>
          <a:xfrm>
            <a:off x="20107478" y="3714529"/>
            <a:ext cx="3959342" cy="2307678"/>
          </a:xfrm>
          <a:prstGeom prst="wedgeEllipseCallout">
            <a:avLst>
              <a:gd name="adj1" fmla="val -125900"/>
              <a:gd name="adj2" fmla="val 121614"/>
            </a:avLst>
          </a:prstGeom>
          <a:solidFill>
            <a:srgbClr val="DCDEE0"/>
          </a:solidFill>
          <a:ln w="50800">
            <a:solidFill>
              <a:srgbClr val="009FD8"/>
            </a:solidFill>
            <a:miter lim="400000"/>
          </a:ln>
        </p:spPr>
        <p:txBody>
          <a:bodyPr lIns="38100" tIns="38100" rIns="38100" bIns="38100"/>
          <a:lstStyle/>
          <a:p>
            <a:pPr/>
          </a:p>
        </p:txBody>
      </p:sp>
      <p:sp>
        <p:nvSpPr>
          <p:cNvPr id="337" name="Ops…"/>
          <p:cNvSpPr txBox="1"/>
          <p:nvPr/>
        </p:nvSpPr>
        <p:spPr>
          <a:xfrm>
            <a:off x="20527869" y="3769462"/>
            <a:ext cx="2965645"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4000"/>
            </a:pPr>
            <a:r>
              <a:t>Ops</a:t>
            </a:r>
          </a:p>
          <a:p>
            <a:pPr algn="ctr">
              <a:defRPr sz="4000"/>
            </a:pPr>
            <a:r>
              <a:t>Operation</a:t>
            </a:r>
          </a:p>
          <a:p>
            <a:pPr algn="ctr">
              <a:defRPr sz="4000"/>
            </a:pPr>
            <a:r>
              <a:t>运维</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evOps是什么？"/>
          <p:cNvSpPr txBox="1"/>
          <p:nvPr>
            <p:ph type="title"/>
          </p:nvPr>
        </p:nvSpPr>
        <p:spPr>
          <a:prstGeom prst="rect">
            <a:avLst/>
          </a:prstGeom>
        </p:spPr>
        <p:txBody>
          <a:bodyPr/>
          <a:lstStyle/>
          <a:p>
            <a:pPr/>
            <a:r>
              <a:t>DevOps是什么？</a:t>
            </a:r>
          </a:p>
        </p:txBody>
      </p:sp>
      <p:sp>
        <p:nvSpPr>
          <p:cNvPr id="340" name="永不休止的循环"/>
          <p:cNvSpPr txBox="1"/>
          <p:nvPr>
            <p:ph type="body" idx="1"/>
          </p:nvPr>
        </p:nvSpPr>
        <p:spPr>
          <a:prstGeom prst="rect">
            <a:avLst/>
          </a:prstGeom>
        </p:spPr>
        <p:txBody>
          <a:bodyPr/>
          <a:lstStyle/>
          <a:p>
            <a:pPr/>
            <a:r>
              <a:t>永不休止的循环</a:t>
            </a:r>
          </a:p>
        </p:txBody>
      </p:sp>
      <p:sp>
        <p:nvSpPr>
          <p:cNvPr id="341" name="幻灯片编号"/>
          <p:cNvSpPr txBox="1"/>
          <p:nvPr>
            <p:ph type="sldNum" sz="quarter" idx="2"/>
          </p:nvPr>
        </p:nvSpPr>
        <p:spPr>
          <a:xfrm>
            <a:off x="22873148" y="12976225"/>
            <a:ext cx="291654" cy="4665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devops黑.png" descr="devops黑.png"/>
          <p:cNvPicPr>
            <a:picLocks noChangeAspect="1"/>
          </p:cNvPicPr>
          <p:nvPr/>
        </p:nvPicPr>
        <p:blipFill>
          <a:blip r:embed="rId2">
            <a:extLst/>
          </a:blip>
          <a:stretch>
            <a:fillRect/>
          </a:stretch>
        </p:blipFill>
        <p:spPr>
          <a:xfrm>
            <a:off x="-232643" y="11623162"/>
            <a:ext cx="2560807" cy="2560807"/>
          </a:xfrm>
          <a:prstGeom prst="rect">
            <a:avLst/>
          </a:prstGeom>
          <a:ln w="12700">
            <a:miter lim="400000"/>
          </a:ln>
        </p:spPr>
      </p:pic>
      <p:sp>
        <p:nvSpPr>
          <p:cNvPr id="343"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344"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pic>
        <p:nvPicPr>
          <p:cNvPr id="345" name="devops-digram-2.png" descr="devops-digram-2.png"/>
          <p:cNvPicPr>
            <a:picLocks noChangeAspect="1"/>
          </p:cNvPicPr>
          <p:nvPr/>
        </p:nvPicPr>
        <p:blipFill>
          <a:blip r:embed="rId3">
            <a:extLst/>
          </a:blip>
          <a:stretch>
            <a:fillRect/>
          </a:stretch>
        </p:blipFill>
        <p:spPr>
          <a:xfrm>
            <a:off x="7240228" y="2589314"/>
            <a:ext cx="9995424" cy="999542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0"/>
                                  </p:stCondLst>
                                  <p:iterate type="el" backwards="0">
                                    <p:tmAbs val="0"/>
                                  </p:iterate>
                                  <p:childTnLst>
                                    <p:set>
                                      <p:cBhvr>
                                        <p:cTn id="6" fill="hold"/>
                                        <p:tgtEl>
                                          <p:spTgt spid="345"/>
                                        </p:tgtEl>
                                        <p:attrNameLst>
                                          <p:attrName>style.visibility</p:attrName>
                                        </p:attrNameLst>
                                      </p:cBhvr>
                                      <p:to>
                                        <p:strVal val="visible"/>
                                      </p:to>
                                    </p:set>
                                    <p:anim calcmode="lin" valueType="num">
                                      <p:cBhvr>
                                        <p:cTn id="7" dur="2000" fill="hold"/>
                                        <p:tgtEl>
                                          <p:spTgt spid="345"/>
                                        </p:tgtEl>
                                        <p:attrNameLst>
                                          <p:attrName>ppt_w</p:attrName>
                                        </p:attrNameLst>
                                      </p:cBhvr>
                                      <p:tavLst>
                                        <p:tav tm="0">
                                          <p:val>
                                            <p:fltVal val="0"/>
                                          </p:val>
                                        </p:tav>
                                        <p:tav tm="100000">
                                          <p:val>
                                            <p:strVal val="#ppt_w"/>
                                          </p:val>
                                        </p:tav>
                                      </p:tavLst>
                                    </p:anim>
                                    <p:anim calcmode="lin" valueType="num">
                                      <p:cBhvr>
                                        <p:cTn id="8" dur="2000" fill="hold"/>
                                        <p:tgtEl>
                                          <p:spTgt spid="345"/>
                                        </p:tgtEl>
                                        <p:attrNameLst>
                                          <p:attrName>ppt_h</p:attrName>
                                        </p:attrNameLst>
                                      </p:cBhvr>
                                      <p:tavLst>
                                        <p:tav tm="0">
                                          <p:val>
                                            <p:fltVal val="0"/>
                                          </p:val>
                                        </p:tav>
                                        <p:tav tm="100000">
                                          <p:val>
                                            <p:strVal val="#ppt_h"/>
                                          </p:val>
                                        </p:tav>
                                      </p:tavLst>
                                    </p:anim>
                                    <p:anim calcmode="lin" valueType="num">
                                      <p:cBhvr>
                                        <p:cTn id="9" dur="2000" fill="hold"/>
                                        <p:tgtEl>
                                          <p:spTgt spid="34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DevOps知识体系的构成？"/>
          <p:cNvSpPr txBox="1"/>
          <p:nvPr>
            <p:ph type="title"/>
          </p:nvPr>
        </p:nvSpPr>
        <p:spPr>
          <a:prstGeom prst="rect">
            <a:avLst/>
          </a:prstGeom>
        </p:spPr>
        <p:txBody>
          <a:bodyPr/>
          <a:lstStyle/>
          <a:p>
            <a:pPr/>
            <a:r>
              <a:t>DevOps知识体系的构成？</a:t>
            </a:r>
          </a:p>
        </p:txBody>
      </p:sp>
      <p:sp>
        <p:nvSpPr>
          <p:cNvPr id="348" name="多种实践/流程融为一体"/>
          <p:cNvSpPr txBox="1"/>
          <p:nvPr>
            <p:ph type="body" idx="1"/>
          </p:nvPr>
        </p:nvSpPr>
        <p:spPr>
          <a:prstGeom prst="rect">
            <a:avLst/>
          </a:prstGeom>
        </p:spPr>
        <p:txBody>
          <a:bodyPr/>
          <a:lstStyle/>
          <a:p>
            <a:pPr/>
            <a:r>
              <a:t>多种实践/流程融为一体</a:t>
            </a:r>
          </a:p>
        </p:txBody>
      </p:sp>
      <p:sp>
        <p:nvSpPr>
          <p:cNvPr id="349" name="幻灯片编号"/>
          <p:cNvSpPr txBox="1"/>
          <p:nvPr>
            <p:ph type="sldNum" sz="quarter" idx="2"/>
          </p:nvPr>
        </p:nvSpPr>
        <p:spPr>
          <a:xfrm>
            <a:off x="22873148" y="12976225"/>
            <a:ext cx="291654" cy="4665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devops黑.png" descr="devops黑.png"/>
          <p:cNvPicPr>
            <a:picLocks noChangeAspect="1"/>
          </p:cNvPicPr>
          <p:nvPr/>
        </p:nvPicPr>
        <p:blipFill>
          <a:blip r:embed="rId2">
            <a:extLst/>
          </a:blip>
          <a:stretch>
            <a:fillRect/>
          </a:stretch>
        </p:blipFill>
        <p:spPr>
          <a:xfrm>
            <a:off x="-232643" y="11623162"/>
            <a:ext cx="2560807" cy="2560807"/>
          </a:xfrm>
          <a:prstGeom prst="rect">
            <a:avLst/>
          </a:prstGeom>
          <a:ln w="12700">
            <a:miter lim="400000"/>
          </a:ln>
        </p:spPr>
      </p:pic>
      <p:sp>
        <p:nvSpPr>
          <p:cNvPr id="351" name="DevOps教练…"/>
          <p:cNvSpPr txBox="1"/>
          <p:nvPr/>
        </p:nvSpPr>
        <p:spPr>
          <a:xfrm>
            <a:off x="1891333" y="12779779"/>
            <a:ext cx="6632254" cy="9017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DevOps教练</a:t>
            </a:r>
          </a:p>
          <a:p>
            <a:pPr defTabSz="2438400">
              <a:buClr>
                <a:srgbClr val="85929C"/>
              </a:buClr>
              <a:defRPr sz="4800"/>
            </a:pPr>
            <a:r>
              <a:rPr sz="2000">
                <a:solidFill>
                  <a:srgbClr val="85929C"/>
                </a:solidFill>
                <a:uFill>
                  <a:solidFill>
                    <a:srgbClr val="85929C"/>
                  </a:solidFill>
                </a:uFill>
              </a:rPr>
              <a:t>版本 v2021-1</a:t>
            </a:r>
          </a:p>
        </p:txBody>
      </p:sp>
      <p:sp>
        <p:nvSpPr>
          <p:cNvPr id="352" name="www.martinliu.cn…"/>
          <p:cNvSpPr txBox="1"/>
          <p:nvPr/>
        </p:nvSpPr>
        <p:spPr>
          <a:xfrm>
            <a:off x="8856365" y="12811529"/>
            <a:ext cx="6632254" cy="8382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lgn="ctr" defTabSz="2438400">
              <a:buClr>
                <a:srgbClr val="85929C"/>
              </a:buClr>
              <a:buFont typeface="Novecento sans wide Normal"/>
              <a:defRPr sz="4800"/>
            </a:pPr>
            <a:r>
              <a:rPr sz="2600">
                <a:solidFill>
                  <a:srgbClr val="85929C"/>
                </a:solidFill>
                <a:uFill>
                  <a:solidFill>
                    <a:srgbClr val="85929C"/>
                  </a:solidFill>
                </a:uFill>
                <a:latin typeface="+mj-lt"/>
                <a:ea typeface="+mj-ea"/>
                <a:cs typeface="+mj-cs"/>
                <a:sym typeface="Novecento sans wide Normal"/>
              </a:rPr>
              <a:t>www.martinliu.cn</a:t>
            </a:r>
          </a:p>
          <a:p>
            <a:pPr algn="ctr" defTabSz="2438400">
              <a:buClr>
                <a:srgbClr val="85929C"/>
              </a:buClr>
              <a:defRPr sz="4800"/>
            </a:pPr>
            <a:r>
              <a:rPr sz="2000">
                <a:solidFill>
                  <a:srgbClr val="85929C"/>
                </a:solidFill>
                <a:uFill>
                  <a:solidFill>
                    <a:srgbClr val="85929C"/>
                  </a:solidFill>
                </a:uFill>
              </a:rPr>
              <a:t>手机: 135 8179 3238 | 微信公众号:</a:t>
            </a:r>
            <a:r>
              <a:rPr sz="2000">
                <a:solidFill>
                  <a:srgbClr val="85929C"/>
                </a:solidFill>
                <a:uFill>
                  <a:solidFill>
                    <a:srgbClr val="85929C"/>
                  </a:solidFill>
                </a:uFill>
              </a:rPr>
              <a:t> MyDevOps</a:t>
            </a:r>
          </a:p>
        </p:txBody>
      </p:sp>
      <p:sp>
        <p:nvSpPr>
          <p:cNvPr id="353" name="精益管理"/>
          <p:cNvSpPr/>
          <p:nvPr/>
        </p:nvSpPr>
        <p:spPr>
          <a:xfrm>
            <a:off x="3029883" y="9968311"/>
            <a:ext cx="18324234" cy="1295401"/>
          </a:xfrm>
          <a:prstGeom prst="rect">
            <a:avLst/>
          </a:prstGeom>
          <a:solidFill>
            <a:schemeClr val="accent3">
              <a:hueOff val="-546624"/>
              <a:satOff val="7767"/>
              <a:lumOff val="-14512"/>
            </a:schemeClr>
          </a:solidFill>
          <a:ln w="12700">
            <a:miter lim="400000"/>
          </a:ln>
          <a:effectLst>
            <a:outerShdw sx="100000" sy="100000" kx="0" ky="0" algn="b" rotWithShape="0" blurRad="76200" dist="13989"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defRPr sz="5000">
                <a:solidFill>
                  <a:srgbClr val="FFFFFF"/>
                </a:solidFill>
                <a:latin typeface="冬青黑体简体中文 W3"/>
                <a:ea typeface="冬青黑体简体中文 W3"/>
                <a:cs typeface="冬青黑体简体中文 W3"/>
                <a:sym typeface="冬青黑体简体中文 W3"/>
              </a:defRPr>
            </a:lvl1pPr>
          </a:lstStyle>
          <a:p>
            <a:pPr/>
            <a:r>
              <a:t>精益管理</a:t>
            </a:r>
          </a:p>
        </p:txBody>
      </p:sp>
      <p:sp>
        <p:nvSpPr>
          <p:cNvPr id="354" name="敏捷开发"/>
          <p:cNvSpPr/>
          <p:nvPr/>
        </p:nvSpPr>
        <p:spPr>
          <a:xfrm>
            <a:off x="2986439" y="5365544"/>
            <a:ext cx="5807584" cy="2725223"/>
          </a:xfrm>
          <a:prstGeom prst="rightArrow">
            <a:avLst>
              <a:gd name="adj1" fmla="val 61411"/>
              <a:gd name="adj2" fmla="val 49097"/>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defRPr sz="5000">
                <a:solidFill>
                  <a:srgbClr val="FFFFFF"/>
                </a:solidFill>
                <a:latin typeface="Helvetica"/>
                <a:ea typeface="Helvetica"/>
                <a:cs typeface="Helvetica"/>
                <a:sym typeface="Helvetica"/>
              </a:defRPr>
            </a:lvl1pPr>
          </a:lstStyle>
          <a:p>
            <a:pPr/>
            <a:r>
              <a:t>敏捷开发</a:t>
            </a:r>
          </a:p>
        </p:txBody>
      </p:sp>
      <p:sp>
        <p:nvSpPr>
          <p:cNvPr id="355" name="持续集成"/>
          <p:cNvSpPr/>
          <p:nvPr/>
        </p:nvSpPr>
        <p:spPr>
          <a:xfrm>
            <a:off x="9288208" y="5365544"/>
            <a:ext cx="5807585" cy="2725223"/>
          </a:xfrm>
          <a:prstGeom prst="rightArrow">
            <a:avLst>
              <a:gd name="adj1" fmla="val 61411"/>
              <a:gd name="adj2" fmla="val 49097"/>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defRPr sz="5000">
                <a:solidFill>
                  <a:srgbClr val="FFFFFF"/>
                </a:solidFill>
                <a:latin typeface="Helvetica"/>
                <a:ea typeface="Helvetica"/>
                <a:cs typeface="Helvetica"/>
                <a:sym typeface="Helvetica"/>
              </a:defRPr>
            </a:lvl1pPr>
          </a:lstStyle>
          <a:p>
            <a:pPr/>
            <a:r>
              <a:t>持续集成</a:t>
            </a:r>
          </a:p>
        </p:txBody>
      </p:sp>
      <p:sp>
        <p:nvSpPr>
          <p:cNvPr id="356" name="持续交付"/>
          <p:cNvSpPr/>
          <p:nvPr/>
        </p:nvSpPr>
        <p:spPr>
          <a:xfrm>
            <a:off x="15589977" y="5365544"/>
            <a:ext cx="5807584" cy="2725223"/>
          </a:xfrm>
          <a:prstGeom prst="rightArrow">
            <a:avLst>
              <a:gd name="adj1" fmla="val 61411"/>
              <a:gd name="adj2" fmla="val 49097"/>
            </a:avLst>
          </a:prstGeom>
          <a:blipFill>
            <a:blip r:embed="rId5"/>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defRPr sz="5000">
                <a:solidFill>
                  <a:srgbClr val="FFFFFF"/>
                </a:solidFill>
                <a:latin typeface="Helvetica"/>
                <a:ea typeface="Helvetica"/>
                <a:cs typeface="Helvetica"/>
                <a:sym typeface="Helvetica"/>
              </a:defRPr>
            </a:lvl1pPr>
          </a:lstStyle>
          <a:p>
            <a:pPr/>
            <a:r>
              <a:t>持续交付</a:t>
            </a:r>
          </a:p>
        </p:txBody>
      </p:sp>
      <p:sp>
        <p:nvSpPr>
          <p:cNvPr id="357" name="持续测试"/>
          <p:cNvSpPr/>
          <p:nvPr/>
        </p:nvSpPr>
        <p:spPr>
          <a:xfrm>
            <a:off x="3029883" y="3903795"/>
            <a:ext cx="18324234" cy="1295401"/>
          </a:xfrm>
          <a:prstGeom prst="rect">
            <a:avLst/>
          </a:prstGeom>
          <a:blipFill>
            <a:blip r:embed="rId6"/>
          </a:blipFill>
          <a:ln w="12700">
            <a:miter lim="400000"/>
          </a:ln>
          <a:effectLst>
            <a:outerShdw sx="100000" sy="100000" kx="0" ky="0" algn="b" rotWithShape="0" blurRad="76200" dist="13989"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defRPr sz="5000">
                <a:solidFill>
                  <a:srgbClr val="FFFFFF"/>
                </a:solidFill>
                <a:latin typeface="冬青黑体简体中文 W3"/>
                <a:ea typeface="冬青黑体简体中文 W3"/>
                <a:cs typeface="冬青黑体简体中文 W3"/>
                <a:sym typeface="冬青黑体简体中文 W3"/>
              </a:defRPr>
            </a:lvl1pPr>
          </a:lstStyle>
          <a:p>
            <a:pPr/>
            <a:r>
              <a:t>持续测试</a:t>
            </a:r>
          </a:p>
        </p:txBody>
      </p:sp>
      <p:sp>
        <p:nvSpPr>
          <p:cNvPr id="358" name="持续监控"/>
          <p:cNvSpPr/>
          <p:nvPr/>
        </p:nvSpPr>
        <p:spPr>
          <a:xfrm>
            <a:off x="3029883" y="8381839"/>
            <a:ext cx="18324234" cy="1295401"/>
          </a:xfrm>
          <a:prstGeom prst="rect">
            <a:avLst/>
          </a:prstGeom>
          <a:solidFill>
            <a:schemeClr val="accent4">
              <a:hueOff val="46120"/>
              <a:satOff val="4178"/>
              <a:lumOff val="-16732"/>
            </a:schemeClr>
          </a:solidFill>
          <a:ln w="12700">
            <a:miter lim="400000"/>
          </a:ln>
          <a:effectLst>
            <a:outerShdw sx="100000" sy="100000" kx="0" ky="0" algn="b" rotWithShape="0" blurRad="76200" dist="13989"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a:defRPr sz="5000">
                <a:solidFill>
                  <a:srgbClr val="FFFFFF"/>
                </a:solidFill>
                <a:latin typeface="冬青黑体简体中文 W3"/>
                <a:ea typeface="冬青黑体简体中文 W3"/>
                <a:cs typeface="冬青黑体简体中文 W3"/>
                <a:sym typeface="冬青黑体简体中文 W3"/>
              </a:defRPr>
            </a:lvl1pPr>
          </a:lstStyle>
          <a:p>
            <a:pPr/>
            <a:r>
              <a:t>持续监控</a:t>
            </a:r>
          </a:p>
        </p:txBody>
      </p:sp>
      <p:sp>
        <p:nvSpPr>
          <p:cNvPr id="359" name="Code…"/>
          <p:cNvSpPr txBox="1"/>
          <p:nvPr/>
        </p:nvSpPr>
        <p:spPr>
          <a:xfrm>
            <a:off x="424524" y="7212258"/>
            <a:ext cx="1342629"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Code</a:t>
            </a:r>
          </a:p>
          <a:p>
            <a:pPr algn="ctr">
              <a:defRPr sz="4000"/>
            </a:pPr>
            <a:r>
              <a:t>编码</a:t>
            </a:r>
          </a:p>
        </p:txBody>
      </p:sp>
      <p:sp>
        <p:nvSpPr>
          <p:cNvPr id="360" name="Plan…"/>
          <p:cNvSpPr txBox="1"/>
          <p:nvPr/>
        </p:nvSpPr>
        <p:spPr>
          <a:xfrm>
            <a:off x="321259" y="4051324"/>
            <a:ext cx="1462932"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4000"/>
            </a:pPr>
            <a:r>
              <a:t>Plan</a:t>
            </a:r>
          </a:p>
          <a:p>
            <a:pPr algn="ctr">
              <a:defRPr sz="4000"/>
            </a:pPr>
            <a:r>
              <a:t>计划</a:t>
            </a:r>
          </a:p>
        </p:txBody>
      </p:sp>
      <p:sp>
        <p:nvSpPr>
          <p:cNvPr id="361" name="Test…"/>
          <p:cNvSpPr txBox="1"/>
          <p:nvPr/>
        </p:nvSpPr>
        <p:spPr>
          <a:xfrm>
            <a:off x="1563850" y="2008247"/>
            <a:ext cx="1607357"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4000"/>
            </a:pPr>
            <a:r>
              <a:t>Test</a:t>
            </a:r>
          </a:p>
          <a:p>
            <a:pPr algn="ctr">
              <a:defRPr sz="4000"/>
            </a:pPr>
            <a:r>
              <a:t>测试</a:t>
            </a:r>
          </a:p>
        </p:txBody>
      </p:sp>
      <p:sp>
        <p:nvSpPr>
          <p:cNvPr id="362" name="Release…"/>
          <p:cNvSpPr txBox="1"/>
          <p:nvPr/>
        </p:nvSpPr>
        <p:spPr>
          <a:xfrm>
            <a:off x="22176046" y="3244832"/>
            <a:ext cx="1948111"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Release</a:t>
            </a:r>
          </a:p>
          <a:p>
            <a:pPr algn="ctr">
              <a:defRPr sz="4000"/>
            </a:pPr>
            <a:r>
              <a:t>发布</a:t>
            </a:r>
          </a:p>
        </p:txBody>
      </p:sp>
      <p:sp>
        <p:nvSpPr>
          <p:cNvPr id="363" name="Build…"/>
          <p:cNvSpPr txBox="1"/>
          <p:nvPr/>
        </p:nvSpPr>
        <p:spPr>
          <a:xfrm>
            <a:off x="5923215" y="11979871"/>
            <a:ext cx="1324025"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Build</a:t>
            </a:r>
          </a:p>
          <a:p>
            <a:pPr algn="ctr">
              <a:defRPr sz="4000"/>
            </a:pPr>
            <a:r>
              <a:t>构建</a:t>
            </a:r>
          </a:p>
        </p:txBody>
      </p:sp>
      <p:sp>
        <p:nvSpPr>
          <p:cNvPr id="364" name="Operate…"/>
          <p:cNvSpPr txBox="1"/>
          <p:nvPr/>
        </p:nvSpPr>
        <p:spPr>
          <a:xfrm>
            <a:off x="19206145" y="11979871"/>
            <a:ext cx="2027238"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Operate</a:t>
            </a:r>
          </a:p>
          <a:p>
            <a:pPr algn="ctr">
              <a:defRPr sz="4000"/>
            </a:pPr>
            <a:r>
              <a:t>运维</a:t>
            </a:r>
          </a:p>
        </p:txBody>
      </p:sp>
      <p:sp>
        <p:nvSpPr>
          <p:cNvPr id="365" name="Monitor…"/>
          <p:cNvSpPr txBox="1"/>
          <p:nvPr/>
        </p:nvSpPr>
        <p:spPr>
          <a:xfrm>
            <a:off x="22021479" y="9847661"/>
            <a:ext cx="1994992"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Monitor</a:t>
            </a:r>
          </a:p>
          <a:p>
            <a:pPr algn="ctr">
              <a:defRPr sz="4000"/>
            </a:pPr>
            <a:r>
              <a:t>监控</a:t>
            </a:r>
          </a:p>
        </p:txBody>
      </p:sp>
      <p:sp>
        <p:nvSpPr>
          <p:cNvPr id="366" name="线条"/>
          <p:cNvSpPr/>
          <p:nvPr/>
        </p:nvSpPr>
        <p:spPr>
          <a:xfrm flipV="1">
            <a:off x="1859100" y="7078111"/>
            <a:ext cx="1945366" cy="994928"/>
          </a:xfrm>
          <a:prstGeom prst="line">
            <a:avLst/>
          </a:prstGeom>
          <a:ln w="38100">
            <a:solidFill>
              <a:srgbClr val="000000"/>
            </a:solidFill>
            <a:miter lim="400000"/>
            <a:tailEnd type="triangle"/>
          </a:ln>
        </p:spPr>
        <p:txBody>
          <a:bodyPr lIns="0" tIns="0" rIns="0" bIns="0"/>
          <a:lstStyle/>
          <a:p>
            <a:pPr/>
          </a:p>
        </p:txBody>
      </p:sp>
      <p:sp>
        <p:nvSpPr>
          <p:cNvPr id="367" name="线条"/>
          <p:cNvSpPr/>
          <p:nvPr/>
        </p:nvSpPr>
        <p:spPr>
          <a:xfrm>
            <a:off x="1760198" y="5049311"/>
            <a:ext cx="2143311" cy="1304699"/>
          </a:xfrm>
          <a:prstGeom prst="line">
            <a:avLst/>
          </a:prstGeom>
          <a:ln w="38100">
            <a:solidFill>
              <a:srgbClr val="000000"/>
            </a:solidFill>
            <a:miter lim="400000"/>
            <a:tailEnd type="triangle"/>
          </a:ln>
        </p:spPr>
        <p:txBody>
          <a:bodyPr lIns="0" tIns="0" rIns="0" bIns="0"/>
          <a:lstStyle/>
          <a:p>
            <a:pPr/>
          </a:p>
        </p:txBody>
      </p:sp>
      <p:sp>
        <p:nvSpPr>
          <p:cNvPr id="368" name="线条"/>
          <p:cNvSpPr/>
          <p:nvPr/>
        </p:nvSpPr>
        <p:spPr>
          <a:xfrm>
            <a:off x="3120677" y="3148566"/>
            <a:ext cx="2078109" cy="968334"/>
          </a:xfrm>
          <a:prstGeom prst="line">
            <a:avLst/>
          </a:prstGeom>
          <a:ln w="38100">
            <a:solidFill>
              <a:srgbClr val="000000"/>
            </a:solidFill>
            <a:miter lim="400000"/>
            <a:tailEnd type="triangle"/>
          </a:ln>
        </p:spPr>
        <p:txBody>
          <a:bodyPr lIns="0" tIns="0" rIns="0" bIns="0"/>
          <a:lstStyle/>
          <a:p>
            <a:pPr/>
          </a:p>
        </p:txBody>
      </p:sp>
      <p:sp>
        <p:nvSpPr>
          <p:cNvPr id="369" name="线条"/>
          <p:cNvSpPr/>
          <p:nvPr/>
        </p:nvSpPr>
        <p:spPr>
          <a:xfrm flipH="1">
            <a:off x="20024961" y="4177398"/>
            <a:ext cx="2077658" cy="2077658"/>
          </a:xfrm>
          <a:prstGeom prst="line">
            <a:avLst/>
          </a:prstGeom>
          <a:ln w="38100">
            <a:solidFill>
              <a:srgbClr val="000000"/>
            </a:solidFill>
            <a:miter lim="400000"/>
            <a:tailEnd type="triangle"/>
          </a:ln>
        </p:spPr>
        <p:txBody>
          <a:bodyPr lIns="0" tIns="0" rIns="0" bIns="0"/>
          <a:lstStyle/>
          <a:p>
            <a:pPr/>
          </a:p>
        </p:txBody>
      </p:sp>
      <p:sp>
        <p:nvSpPr>
          <p:cNvPr id="370" name="线条"/>
          <p:cNvSpPr/>
          <p:nvPr/>
        </p:nvSpPr>
        <p:spPr>
          <a:xfrm flipH="1" flipV="1">
            <a:off x="19671320" y="9063522"/>
            <a:ext cx="2553973" cy="865811"/>
          </a:xfrm>
          <a:prstGeom prst="line">
            <a:avLst/>
          </a:prstGeom>
          <a:ln w="38100">
            <a:solidFill>
              <a:srgbClr val="000000"/>
            </a:solidFill>
            <a:miter lim="400000"/>
            <a:tailEnd type="triangle"/>
          </a:ln>
        </p:spPr>
        <p:txBody>
          <a:bodyPr lIns="0" tIns="0" rIns="0" bIns="0"/>
          <a:lstStyle/>
          <a:p>
            <a:pPr/>
          </a:p>
        </p:txBody>
      </p:sp>
      <p:sp>
        <p:nvSpPr>
          <p:cNvPr id="371" name="线条"/>
          <p:cNvSpPr/>
          <p:nvPr/>
        </p:nvSpPr>
        <p:spPr>
          <a:xfrm flipH="1" flipV="1">
            <a:off x="15785005" y="9309032"/>
            <a:ext cx="3340897" cy="2845230"/>
          </a:xfrm>
          <a:prstGeom prst="line">
            <a:avLst/>
          </a:prstGeom>
          <a:ln w="38100">
            <a:solidFill>
              <a:srgbClr val="000000"/>
            </a:solidFill>
            <a:miter lim="400000"/>
            <a:tailEnd type="triangle"/>
          </a:ln>
        </p:spPr>
        <p:txBody>
          <a:bodyPr lIns="0" tIns="0" rIns="0" bIns="0"/>
          <a:lstStyle/>
          <a:p>
            <a:pPr/>
          </a:p>
        </p:txBody>
      </p:sp>
      <p:sp>
        <p:nvSpPr>
          <p:cNvPr id="372" name="线条"/>
          <p:cNvSpPr/>
          <p:nvPr/>
        </p:nvSpPr>
        <p:spPr>
          <a:xfrm flipV="1">
            <a:off x="7272619" y="7219909"/>
            <a:ext cx="3583217" cy="4826988"/>
          </a:xfrm>
          <a:prstGeom prst="line">
            <a:avLst/>
          </a:prstGeom>
          <a:ln w="38100">
            <a:solidFill>
              <a:srgbClr val="000000"/>
            </a:solidFill>
            <a:miter lim="400000"/>
            <a:tailEnd type="triangle"/>
          </a:ln>
        </p:spPr>
        <p:txBody>
          <a:bodyPr lIns="0" tIns="0" rIns="0" bIns="0"/>
          <a:lstStyle/>
          <a:p>
            <a:pPr/>
          </a:p>
        </p:txBody>
      </p:sp>
      <p:sp>
        <p:nvSpPr>
          <p:cNvPr id="373" name="Deploy…"/>
          <p:cNvSpPr txBox="1"/>
          <p:nvPr/>
        </p:nvSpPr>
        <p:spPr>
          <a:xfrm>
            <a:off x="22259514" y="7591197"/>
            <a:ext cx="1781176" cy="15367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Deploy</a:t>
            </a:r>
          </a:p>
          <a:p>
            <a:pPr algn="ctr">
              <a:defRPr sz="4000"/>
            </a:pPr>
            <a:r>
              <a:t>部署</a:t>
            </a:r>
          </a:p>
        </p:txBody>
      </p:sp>
      <p:sp>
        <p:nvSpPr>
          <p:cNvPr id="374" name="线条"/>
          <p:cNvSpPr/>
          <p:nvPr/>
        </p:nvSpPr>
        <p:spPr>
          <a:xfrm flipH="1" flipV="1">
            <a:off x="20480492" y="7376108"/>
            <a:ext cx="1746545" cy="699817"/>
          </a:xfrm>
          <a:prstGeom prst="line">
            <a:avLst/>
          </a:prstGeom>
          <a:ln w="38100">
            <a:solidFill>
              <a:srgbClr val="000000"/>
            </a:solidFill>
            <a:miter lim="400000"/>
            <a:tailEnd type="triangle"/>
          </a:ln>
        </p:spPr>
        <p:txBody>
          <a:bodyPr lIns="0" tIns="0" rIns="0" bIns="0"/>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实践者应该遵循的原则和心法"/>
          <p:cNvSpPr txBox="1"/>
          <p:nvPr>
            <p:ph type="body" idx="21"/>
          </p:nvPr>
        </p:nvSpPr>
        <p:spPr>
          <a:prstGeom prst="rect">
            <a:avLst/>
          </a:prstGeom>
        </p:spPr>
        <p:txBody>
          <a:bodyPr/>
          <a:lstStyle/>
          <a:p>
            <a:pPr/>
            <a:r>
              <a:t>实践者应该遵循的原则和心法</a:t>
            </a:r>
          </a:p>
        </p:txBody>
      </p:sp>
      <p:sp>
        <p:nvSpPr>
          <p:cNvPr id="377" name="DevOps工作三步法"/>
          <p:cNvSpPr txBox="1"/>
          <p:nvPr>
            <p:ph type="title"/>
          </p:nvPr>
        </p:nvSpPr>
        <p:spPr>
          <a:prstGeom prst="rect">
            <a:avLst/>
          </a:prstGeom>
        </p:spPr>
        <p:txBody>
          <a:bodyPr/>
          <a:lstStyle/>
          <a:p>
            <a:pPr/>
            <a:r>
              <a:t>DevOps工作三步法</a:t>
            </a:r>
          </a:p>
        </p:txBody>
      </p:sp>
      <p:sp>
        <p:nvSpPr>
          <p:cNvPr id="378" name="幻灯片编号"/>
          <p:cNvSpPr txBox="1"/>
          <p:nvPr>
            <p:ph type="sldNum" sz="quarter" idx="2"/>
          </p:nvPr>
        </p:nvSpPr>
        <p:spPr>
          <a:xfrm>
            <a:off x="22840901" y="12976225"/>
            <a:ext cx="323901" cy="5374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9" name="pasted-image.pdf" descr="pasted-image.pdf"/>
          <p:cNvPicPr>
            <a:picLocks noChangeAspect="1"/>
          </p:cNvPicPr>
          <p:nvPr/>
        </p:nvPicPr>
        <p:blipFill>
          <a:blip r:embed="rId3">
            <a:extLst/>
          </a:blip>
          <a:stretch>
            <a:fillRect/>
          </a:stretch>
        </p:blipFill>
        <p:spPr>
          <a:xfrm>
            <a:off x="13588986" y="3713929"/>
            <a:ext cx="8654943" cy="862764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380" name="流动原则: 建立从左至右快速的、平滑的、能向客户交付价值的工作流。…"/>
          <p:cNvSpPr txBox="1"/>
          <p:nvPr>
            <p:ph type="body" sz="half" idx="1"/>
          </p:nvPr>
        </p:nvSpPr>
        <p:spPr>
          <a:xfrm>
            <a:off x="2832276" y="3896775"/>
            <a:ext cx="9558261" cy="8566749"/>
          </a:xfrm>
          <a:prstGeom prst="rect">
            <a:avLst/>
          </a:prstGeom>
        </p:spPr>
        <p:txBody>
          <a:bodyPr/>
          <a:lstStyle/>
          <a:p>
            <a:pPr marL="0" indent="0">
              <a:spcBef>
                <a:spcPts val="5700"/>
              </a:spcBef>
              <a:buSzTx/>
              <a:buNone/>
              <a:defRPr sz="3200"/>
            </a:pPr>
            <a:r>
              <a:rPr>
                <a:solidFill>
                  <a:srgbClr val="10ACC8"/>
                </a:solidFill>
                <a:uFill>
                  <a:solidFill>
                    <a:srgbClr val="10ACC8"/>
                  </a:solidFill>
                </a:uFill>
                <a:latin typeface="+mj-lt"/>
                <a:ea typeface="+mj-ea"/>
                <a:cs typeface="+mj-cs"/>
                <a:sym typeface="Novecento sans wide Normal"/>
              </a:rPr>
              <a:t>流动原则:</a:t>
            </a:r>
            <a:r>
              <a:rPr>
                <a:solidFill>
                  <a:srgbClr val="10ACC8"/>
                </a:solidFill>
                <a:uFill>
                  <a:solidFill>
                    <a:srgbClr val="10ACC8"/>
                  </a:solidFill>
                </a:uFill>
              </a:rPr>
              <a:t> </a:t>
            </a:r>
            <a:r>
              <a:t>建立从左至右快速的、平滑的、能向客户交付价值的工作流。</a:t>
            </a:r>
          </a:p>
          <a:p>
            <a:pPr marL="0" indent="0">
              <a:spcBef>
                <a:spcPts val="5700"/>
              </a:spcBef>
              <a:buSzTx/>
              <a:buNone/>
              <a:defRPr sz="3200"/>
            </a:pPr>
            <a:r>
              <a:rPr>
                <a:solidFill>
                  <a:srgbClr val="10ACC8"/>
                </a:solidFill>
                <a:uFill>
                  <a:solidFill>
                    <a:srgbClr val="10ACC8"/>
                  </a:solidFill>
                </a:uFill>
                <a:latin typeface="+mj-lt"/>
                <a:ea typeface="+mj-ea"/>
                <a:cs typeface="+mj-cs"/>
                <a:sym typeface="Novecento sans wide Normal"/>
              </a:rPr>
              <a:t>反馈原则</a:t>
            </a:r>
            <a:r>
              <a:rPr>
                <a:solidFill>
                  <a:srgbClr val="10ACC8"/>
                </a:solidFill>
                <a:uFill>
                  <a:solidFill>
                    <a:srgbClr val="10ACC8"/>
                  </a:solidFill>
                </a:uFill>
                <a:latin typeface="+mj-lt"/>
                <a:ea typeface="+mj-ea"/>
                <a:cs typeface="+mj-cs"/>
                <a:sym typeface="Novecento sans wide Normal"/>
              </a:rPr>
              <a:t>:</a:t>
            </a:r>
            <a:r>
              <a:rPr>
                <a:solidFill>
                  <a:srgbClr val="10ACC8"/>
                </a:solidFill>
                <a:uFill>
                  <a:solidFill>
                    <a:srgbClr val="10ACC8"/>
                  </a:solidFill>
                </a:uFill>
              </a:rPr>
              <a:t> </a:t>
            </a:r>
            <a:r>
              <a:t>建立从右到左的，贯穿于整个价值流的快速、频繁、高质量的反馈信息流</a:t>
            </a:r>
          </a:p>
          <a:p>
            <a:pPr marL="0" indent="0">
              <a:spcBef>
                <a:spcPts val="5700"/>
              </a:spcBef>
              <a:buSzTx/>
              <a:buNone/>
              <a:defRPr sz="3200"/>
            </a:pPr>
            <a:r>
              <a:rPr>
                <a:solidFill>
                  <a:srgbClr val="10ACC8"/>
                </a:solidFill>
                <a:uFill>
                  <a:solidFill>
                    <a:srgbClr val="10ACC8"/>
                  </a:solidFill>
                </a:uFill>
                <a:latin typeface="+mj-lt"/>
                <a:ea typeface="+mj-ea"/>
                <a:cs typeface="+mj-cs"/>
                <a:sym typeface="Novecento sans wide Normal"/>
              </a:rPr>
              <a:t>持续学习和试验原则:</a:t>
            </a:r>
            <a:r>
              <a:rPr>
                <a:latin typeface="Novecento sans wide Medium"/>
                <a:ea typeface="Novecento sans wide Medium"/>
                <a:cs typeface="Novecento sans wide Medium"/>
                <a:sym typeface="Novecento sans wide Medium"/>
              </a:rPr>
              <a:t> 建立持续学习与实验的文化，从而持续提升个人技能</a:t>
            </a:r>
          </a:p>
        </p:txBody>
      </p:sp>
      <p:sp>
        <p:nvSpPr>
          <p:cNvPr id="381" name=""/>
          <p:cNvSpPr/>
          <p:nvPr/>
        </p:nvSpPr>
        <p:spPr>
          <a:xfrm>
            <a:off x="1595294" y="3776779"/>
            <a:ext cx="1016001" cy="1016001"/>
          </a:xfrm>
          <a:prstGeom prst="ellipse">
            <a:avLst/>
          </a:prstGeom>
          <a:solidFill>
            <a:srgbClr val="01A2D6"/>
          </a:solidFill>
          <a:ln w="50800">
            <a:miter lim="400000"/>
          </a:ln>
          <a:extLst>
            <a:ext uri="{C572A759-6A51-4108-AA02-DFA0A04FC94B}">
              <ma14:wrappingTextBoxFlag xmlns:ma14="http://schemas.microsoft.com/office/mac/drawingml/2011/main" val="1"/>
            </a:ext>
          </a:extLst>
        </p:spPr>
        <p:txBody>
          <a:bodyPr lIns="0" tIns="0" rIns="0" bIns="0" anchor="ctr"/>
          <a:lstStyle>
            <a:lvl1pPr algn="ctr" defTabSz="2603500">
              <a:buClr>
                <a:srgbClr val="FFFFFF"/>
              </a:buClr>
              <a:buFont typeface="Modern Pictograms"/>
              <a:defRPr sz="3800">
                <a:solidFill>
                  <a:srgbClr val="FFFFFF"/>
                </a:solidFill>
                <a:uFill>
                  <a:solidFill>
                    <a:srgbClr val="FFFFFF"/>
                  </a:solidFill>
                </a:uFill>
                <a:latin typeface="WebHostingHub-Glyphs"/>
                <a:ea typeface="WebHostingHub-Glyphs"/>
                <a:cs typeface="WebHostingHub-Glyphs"/>
                <a:sym typeface="WebHostingHub-Glyphs"/>
              </a:defRPr>
            </a:lvl1pPr>
          </a:lstStyle>
          <a:p>
            <a:pPr>
              <a:defRPr>
                <a:solidFill>
                  <a:srgbClr val="009FD8"/>
                </a:solidFill>
                <a:uFill>
                  <a:solidFill>
                    <a:srgbClr val="009FD8"/>
                  </a:solidFill>
                </a:uFill>
              </a:defRPr>
            </a:pPr>
            <a:r>
              <a:rPr>
                <a:solidFill>
                  <a:srgbClr val="FFFFFF"/>
                </a:solidFill>
                <a:uFill>
                  <a:solidFill>
                    <a:srgbClr val="FFFFFF"/>
                  </a:solidFill>
                </a:uFill>
              </a:rPr>
              <a:t></a:t>
            </a:r>
          </a:p>
        </p:txBody>
      </p:sp>
      <p:sp>
        <p:nvSpPr>
          <p:cNvPr id="382" name=""/>
          <p:cNvSpPr/>
          <p:nvPr/>
        </p:nvSpPr>
        <p:spPr>
          <a:xfrm>
            <a:off x="1532071" y="5724464"/>
            <a:ext cx="1016001" cy="1016001"/>
          </a:xfrm>
          <a:prstGeom prst="ellipse">
            <a:avLst/>
          </a:prstGeom>
          <a:solidFill>
            <a:srgbClr val="01A2D6"/>
          </a:solidFill>
          <a:ln w="50800">
            <a:miter lim="400000"/>
          </a:ln>
          <a:extLst>
            <a:ext uri="{C572A759-6A51-4108-AA02-DFA0A04FC94B}">
              <ma14:wrappingTextBoxFlag xmlns:ma14="http://schemas.microsoft.com/office/mac/drawingml/2011/main" val="1"/>
            </a:ext>
          </a:extLst>
        </p:spPr>
        <p:txBody>
          <a:bodyPr lIns="0" tIns="0" rIns="0" bIns="0" anchor="ctr"/>
          <a:lstStyle>
            <a:lvl1pPr algn="ctr" defTabSz="2603500">
              <a:buClr>
                <a:srgbClr val="FFFFFF"/>
              </a:buClr>
              <a:buFont typeface="Modern Pictograms"/>
              <a:defRPr sz="3800">
                <a:solidFill>
                  <a:srgbClr val="FFFFFF"/>
                </a:solidFill>
                <a:uFill>
                  <a:solidFill>
                    <a:srgbClr val="FFFFFF"/>
                  </a:solidFill>
                </a:uFill>
                <a:latin typeface="WebHostingHub-Glyphs"/>
                <a:ea typeface="WebHostingHub-Glyphs"/>
                <a:cs typeface="WebHostingHub-Glyphs"/>
                <a:sym typeface="WebHostingHub-Glyphs"/>
              </a:defRPr>
            </a:lvl1pPr>
          </a:lstStyle>
          <a:p>
            <a:pPr>
              <a:defRPr>
                <a:solidFill>
                  <a:srgbClr val="009FD8"/>
                </a:solidFill>
                <a:uFill>
                  <a:solidFill>
                    <a:srgbClr val="009FD8"/>
                  </a:solidFill>
                </a:uFill>
              </a:defRPr>
            </a:pPr>
            <a:r>
              <a:rPr>
                <a:solidFill>
                  <a:srgbClr val="FFFFFF"/>
                </a:solidFill>
                <a:uFill>
                  <a:solidFill>
                    <a:srgbClr val="FFFFFF"/>
                  </a:solidFill>
                </a:uFill>
              </a:rPr>
              <a:t></a:t>
            </a:r>
          </a:p>
        </p:txBody>
      </p:sp>
      <p:sp>
        <p:nvSpPr>
          <p:cNvPr id="383" name="✓"/>
          <p:cNvSpPr/>
          <p:nvPr/>
        </p:nvSpPr>
        <p:spPr>
          <a:xfrm>
            <a:off x="1532071" y="7672149"/>
            <a:ext cx="1016001" cy="1016001"/>
          </a:xfrm>
          <a:prstGeom prst="ellipse">
            <a:avLst/>
          </a:prstGeom>
          <a:solidFill>
            <a:srgbClr val="01A2D6"/>
          </a:solidFill>
          <a:ln w="50800">
            <a:miter lim="400000"/>
          </a:ln>
          <a:extLst>
            <a:ext uri="{C572A759-6A51-4108-AA02-DFA0A04FC94B}">
              <ma14:wrappingTextBoxFlag xmlns:ma14="http://schemas.microsoft.com/office/mac/drawingml/2011/main" val="1"/>
            </a:ext>
          </a:extLst>
        </p:spPr>
        <p:txBody>
          <a:bodyPr lIns="0" tIns="0" rIns="0" bIns="0" anchor="ctr"/>
          <a:lstStyle>
            <a:lvl1pPr algn="ctr" defTabSz="2603500">
              <a:buClr>
                <a:srgbClr val="FFFFFF"/>
              </a:buClr>
              <a:buFont typeface="Sosa Regular"/>
              <a:defRPr sz="3800">
                <a:solidFill>
                  <a:srgbClr val="FFFFFF"/>
                </a:solidFill>
                <a:uFill>
                  <a:solidFill>
                    <a:srgbClr val="FFFFFF"/>
                  </a:solidFill>
                </a:uFill>
                <a:latin typeface="WebHostingHub-Glyphs"/>
                <a:ea typeface="WebHostingHub-Glyphs"/>
                <a:cs typeface="WebHostingHub-Glyphs"/>
                <a:sym typeface="WebHostingHub-Glyphs"/>
              </a:defRPr>
            </a:lvl1pPr>
          </a:lstStyle>
          <a:p>
            <a:pPr>
              <a:defRPr>
                <a:solidFill>
                  <a:srgbClr val="009FD8"/>
                </a:solidFill>
                <a:uFill>
                  <a:solidFill>
                    <a:srgbClr val="009FD8"/>
                  </a:solidFill>
                </a:uFill>
              </a:defRPr>
            </a:pPr>
            <a:r>
              <a:rPr>
                <a:solidFill>
                  <a:srgbClr val="FFFFFF"/>
                </a:solidFill>
                <a:uFill>
                  <a:solidFill>
                    <a:srgbClr val="FFFFFF"/>
                  </a:solidFill>
                </a:uFill>
              </a:rPr>
              <a:t>✓</a:t>
            </a:r>
          </a:p>
        </p:txBody>
      </p:sp>
      <p:sp>
        <p:nvSpPr>
          <p:cNvPr id="384" name="业务"/>
          <p:cNvSpPr txBox="1"/>
          <p:nvPr/>
        </p:nvSpPr>
        <p:spPr>
          <a:xfrm>
            <a:off x="13730938" y="3929179"/>
            <a:ext cx="2344296"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业务</a:t>
            </a:r>
          </a:p>
        </p:txBody>
      </p:sp>
      <p:sp>
        <p:nvSpPr>
          <p:cNvPr id="385" name="客户"/>
          <p:cNvSpPr txBox="1"/>
          <p:nvPr/>
        </p:nvSpPr>
        <p:spPr>
          <a:xfrm>
            <a:off x="19513672" y="3929179"/>
            <a:ext cx="2344296"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stStyle>
          <a:p>
            <a:pPr/>
            <a:r>
              <a:t>客户</a:t>
            </a:r>
          </a:p>
        </p:txBody>
      </p:sp>
      <p:sp>
        <p:nvSpPr>
          <p:cNvPr id="386" name="开发"/>
          <p:cNvSpPr txBox="1"/>
          <p:nvPr/>
        </p:nvSpPr>
        <p:spPr>
          <a:xfrm>
            <a:off x="14414135" y="5198533"/>
            <a:ext cx="977901"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开发</a:t>
            </a:r>
          </a:p>
        </p:txBody>
      </p:sp>
      <p:sp>
        <p:nvSpPr>
          <p:cNvPr id="387" name="开发"/>
          <p:cNvSpPr txBox="1"/>
          <p:nvPr/>
        </p:nvSpPr>
        <p:spPr>
          <a:xfrm>
            <a:off x="14223040" y="8324098"/>
            <a:ext cx="1168996"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开发</a:t>
            </a:r>
          </a:p>
        </p:txBody>
      </p:sp>
      <p:sp>
        <p:nvSpPr>
          <p:cNvPr id="388" name="开发"/>
          <p:cNvSpPr txBox="1"/>
          <p:nvPr/>
        </p:nvSpPr>
        <p:spPr>
          <a:xfrm>
            <a:off x="14318588" y="11449663"/>
            <a:ext cx="977901"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开发</a:t>
            </a:r>
          </a:p>
        </p:txBody>
      </p:sp>
      <p:sp>
        <p:nvSpPr>
          <p:cNvPr id="389" name="运维"/>
          <p:cNvSpPr txBox="1"/>
          <p:nvPr/>
        </p:nvSpPr>
        <p:spPr>
          <a:xfrm>
            <a:off x="20196869" y="5198533"/>
            <a:ext cx="977901"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运维</a:t>
            </a:r>
          </a:p>
        </p:txBody>
      </p:sp>
      <p:sp>
        <p:nvSpPr>
          <p:cNvPr id="390" name="运维"/>
          <p:cNvSpPr txBox="1"/>
          <p:nvPr/>
        </p:nvSpPr>
        <p:spPr>
          <a:xfrm>
            <a:off x="20196869" y="8324098"/>
            <a:ext cx="977901"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运维</a:t>
            </a:r>
          </a:p>
        </p:txBody>
      </p:sp>
      <p:sp>
        <p:nvSpPr>
          <p:cNvPr id="391" name="运维"/>
          <p:cNvSpPr txBox="1"/>
          <p:nvPr/>
        </p:nvSpPr>
        <p:spPr>
          <a:xfrm>
            <a:off x="20196869" y="11449663"/>
            <a:ext cx="977901"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运维</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从左到右"/>
          <p:cNvSpPr txBox="1"/>
          <p:nvPr>
            <p:ph type="body" idx="21"/>
          </p:nvPr>
        </p:nvSpPr>
        <p:spPr>
          <a:prstGeom prst="rect">
            <a:avLst/>
          </a:prstGeom>
        </p:spPr>
        <p:txBody>
          <a:bodyPr/>
          <a:lstStyle/>
          <a:p>
            <a:pPr/>
            <a:r>
              <a:t>从左到右</a:t>
            </a:r>
          </a:p>
        </p:txBody>
      </p:sp>
      <p:sp>
        <p:nvSpPr>
          <p:cNvPr id="396" name="第一步：Flow 流动原则"/>
          <p:cNvSpPr txBox="1"/>
          <p:nvPr>
            <p:ph type="title"/>
          </p:nvPr>
        </p:nvSpPr>
        <p:spPr>
          <a:prstGeom prst="rect">
            <a:avLst/>
          </a:prstGeom>
        </p:spPr>
        <p:txBody>
          <a:bodyPr/>
          <a:lstStyle/>
          <a:p>
            <a:pPr/>
            <a:r>
              <a:t>第一步：Flow 流动原则</a:t>
            </a:r>
          </a:p>
        </p:txBody>
      </p:sp>
      <p:sp>
        <p:nvSpPr>
          <p:cNvPr id="397" name="实现工作从开发到运维、快速地、从左向右地流动。…"/>
          <p:cNvSpPr txBox="1"/>
          <p:nvPr>
            <p:ph type="body" idx="1"/>
          </p:nvPr>
        </p:nvSpPr>
        <p:spPr>
          <a:prstGeom prst="rect">
            <a:avLst/>
          </a:prstGeom>
        </p:spPr>
        <p:txBody>
          <a:bodyPr/>
          <a:lstStyle/>
          <a:p>
            <a:pPr>
              <a:buBlip>
                <a:blip r:embed="rId3"/>
              </a:buBlip>
            </a:pPr>
            <a:r>
              <a:t>实现工作从开发到运维、快速地、从左向右地流动。</a:t>
            </a:r>
          </a:p>
          <a:p>
            <a:pPr>
              <a:buBlip>
                <a:blip r:embed="rId3"/>
              </a:buBlip>
            </a:pPr>
            <a:r>
              <a:t>为了最大程度的优化工作流需要将工作可视化，减小每批次大小和等待时间。</a:t>
            </a:r>
          </a:p>
          <a:p>
            <a:pPr>
              <a:buBlip>
                <a:blip r:embed="rId3"/>
              </a:buBlip>
            </a:pPr>
            <a:r>
              <a:t>通过内建质量度角向下游传递缺陷，并持续的（永不停止地）优化全局目标。</a:t>
            </a:r>
          </a:p>
        </p:txBody>
      </p:sp>
      <p:sp>
        <p:nvSpPr>
          <p:cNvPr id="398" name="幻灯片编号"/>
          <p:cNvSpPr txBox="1"/>
          <p:nvPr>
            <p:ph type="sldNum" sz="quarter" idx="2"/>
          </p:nvPr>
        </p:nvSpPr>
        <p:spPr>
          <a:xfrm>
            <a:off x="22840901" y="12976225"/>
            <a:ext cx="323901" cy="5374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9" name="pasted-image.tiff" descr="pasted-image.tiff"/>
          <p:cNvPicPr>
            <a:picLocks noChangeAspect="1"/>
          </p:cNvPicPr>
          <p:nvPr/>
        </p:nvPicPr>
        <p:blipFill>
          <a:blip r:embed="rId4">
            <a:extLst/>
          </a:blip>
          <a:stretch>
            <a:fillRect/>
          </a:stretch>
        </p:blipFill>
        <p:spPr>
          <a:xfrm>
            <a:off x="6694284" y="7448594"/>
            <a:ext cx="10956417" cy="523168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D8D8D8"/>
      </a:dk1>
      <a:lt1>
        <a:srgbClr val="009FD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ovecento sans wide Normal"/>
        <a:ea typeface="Novecento sans wide Normal"/>
        <a:cs typeface="Novecento sans wide Normal"/>
      </a:majorFont>
      <a:minorFont>
        <a:latin typeface="Cantarell Regular"/>
        <a:ea typeface="Cantarell Regular"/>
        <a:cs typeface="Cantarell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0800" cap="flat">
          <a:solidFill>
            <a:srgbClr val="009FD8"/>
          </a:solidFill>
          <a:prstDash val="solid"/>
          <a:miter lim="400000"/>
        </a:ln>
        <a:effectLst/>
        <a:sp3d/>
      </a:spPr>
      <a:bodyPr rot="0" spcFirstLastPara="1" vertOverflow="overflow" horzOverflow="overflow" vert="horz" wrap="square" lIns="38100" tIns="38100" rIns="38100" bIns="38100" numCol="1" spcCol="38100" rtlCol="0" anchor="t" upright="0">
        <a:spAutoFit/>
      </a:bodyPr>
      <a:lstStyle>
        <a:defPPr marL="0" marR="0" indent="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D8D8D8"/>
      </a:dk1>
      <a:lt1>
        <a:srgbClr val="009FD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ovecento sans wide Normal"/>
        <a:ea typeface="Novecento sans wide Normal"/>
        <a:cs typeface="Novecento sans wide Normal"/>
      </a:majorFont>
      <a:minorFont>
        <a:latin typeface="Cantarell Regular"/>
        <a:ea typeface="Cantarell Regular"/>
        <a:cs typeface="Cantarell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0800" cap="flat">
          <a:solidFill>
            <a:srgbClr val="009FD8"/>
          </a:solidFill>
          <a:prstDash val="solid"/>
          <a:miter lim="400000"/>
        </a:ln>
        <a:effectLst/>
        <a:sp3d/>
      </a:spPr>
      <a:bodyPr rot="0" spcFirstLastPara="1" vertOverflow="overflow" horzOverflow="overflow" vert="horz" wrap="square" lIns="38100" tIns="38100" rIns="38100" bIns="38100" numCol="1" spcCol="38100" rtlCol="0" anchor="t" upright="0">
        <a:spAutoFit/>
      </a:bodyPr>
      <a:lstStyle>
        <a:defPPr marL="0" marR="0" indent="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800" rtl="0" fontAlgn="auto" latinLnBrk="0" hangingPunct="0">
          <a:lnSpc>
            <a:spcPct val="100000"/>
          </a:lnSpc>
          <a:spcBef>
            <a:spcPts val="0"/>
          </a:spcBef>
          <a:spcAft>
            <a:spcPts val="0"/>
          </a:spcAft>
          <a:buClr>
            <a:srgbClr val="009FD8"/>
          </a:buClr>
          <a:buSzTx/>
          <a:buFont typeface="Cantarell Regular"/>
          <a:buNone/>
          <a:tabLst/>
          <a:defRPr b="0" baseline="0" cap="none" i="0" spc="0" strike="noStrike" sz="3400" u="none" kumimoji="0" normalizeH="0">
            <a:ln>
              <a:noFill/>
            </a:ln>
            <a:solidFill>
              <a:srgbClr val="009FD8"/>
            </a:solidFill>
            <a:effectLst/>
            <a:uFill>
              <a:solidFill>
                <a:srgbClr val="009FD8"/>
              </a:solidFill>
            </a:uFill>
            <a:latin typeface="+mn-lt"/>
            <a:ea typeface="+mn-ea"/>
            <a:cs typeface="+mn-cs"/>
            <a:sym typeface="Cantarell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